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05" r:id="rId2"/>
    <p:sldId id="461" r:id="rId3"/>
    <p:sldId id="462" r:id="rId4"/>
    <p:sldId id="463" r:id="rId5"/>
    <p:sldId id="464" r:id="rId6"/>
    <p:sldId id="442" r:id="rId7"/>
    <p:sldId id="443" r:id="rId8"/>
    <p:sldId id="536" r:id="rId9"/>
    <p:sldId id="535" r:id="rId10"/>
    <p:sldId id="444" r:id="rId11"/>
    <p:sldId id="465" r:id="rId12"/>
    <p:sldId id="466" r:id="rId13"/>
    <p:sldId id="467" r:id="rId14"/>
    <p:sldId id="468" r:id="rId15"/>
    <p:sldId id="470" r:id="rId16"/>
    <p:sldId id="469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537" r:id="rId26"/>
    <p:sldId id="383" r:id="rId2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D"/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2385"/>
  </p:normalViewPr>
  <p:slideViewPr>
    <p:cSldViewPr snapToGrid="0">
      <p:cViewPr varScale="1">
        <p:scale>
          <a:sx n="105" d="100"/>
          <a:sy n="105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F64F6-5313-4CBA-AC86-4EEC6C2F47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A917D4-C81F-483A-848F-E6BA0363950F}">
      <dgm:prSet phldrT="[Text]" custT="1"/>
      <dgm:spPr>
        <a:xfrm>
          <a:off x="224734" y="995"/>
          <a:ext cx="3064798" cy="232401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tr-TR" sz="1100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gm:t>
    </dgm:pt>
    <dgm:pt modelId="{08838A40-C6F1-4F51-9780-9621EF1A1607}" type="parTrans" cxnId="{47728702-0614-4E0D-9D41-3B6081AF558D}">
      <dgm:prSet/>
      <dgm:spPr/>
      <dgm:t>
        <a:bodyPr/>
        <a:lstStyle/>
        <a:p>
          <a:endParaRPr lang="tr-TR" sz="1100"/>
        </a:p>
      </dgm:t>
    </dgm:pt>
    <dgm:pt modelId="{58990006-BDAA-424D-A8E2-A38075857C51}" type="sibTrans" cxnId="{47728702-0614-4E0D-9D41-3B6081AF558D}">
      <dgm:prSet/>
      <dgm:spPr/>
      <dgm:t>
        <a:bodyPr/>
        <a:lstStyle/>
        <a:p>
          <a:endParaRPr lang="tr-TR" sz="1100"/>
        </a:p>
      </dgm:t>
    </dgm:pt>
    <dgm:pt modelId="{3535D793-1CF7-4026-91B9-41077FBC4B53}" type="pres">
      <dgm:prSet presAssocID="{6ECF64F6-5313-4CBA-AC86-4EEC6C2F47AD}" presName="linear" presStyleCnt="0">
        <dgm:presLayoutVars>
          <dgm:dir/>
          <dgm:animLvl val="lvl"/>
          <dgm:resizeHandles val="exact"/>
        </dgm:presLayoutVars>
      </dgm:prSet>
      <dgm:spPr/>
    </dgm:pt>
    <dgm:pt modelId="{5E0320A7-ABCD-48D5-B96E-5623BFDBCB82}" type="pres">
      <dgm:prSet presAssocID="{BAA917D4-C81F-483A-848F-E6BA0363950F}" presName="parentLin" presStyleCnt="0"/>
      <dgm:spPr/>
    </dgm:pt>
    <dgm:pt modelId="{86B20E9B-7B90-4A4F-B063-338017AF4FE5}" type="pres">
      <dgm:prSet presAssocID="{BAA917D4-C81F-483A-848F-E6BA0363950F}" presName="parentLeftMargin" presStyleLbl="node1" presStyleIdx="0" presStyleCnt="1"/>
      <dgm:spPr/>
    </dgm:pt>
    <dgm:pt modelId="{225902C0-A7D3-4236-92FB-28DF404C1370}" type="pres">
      <dgm:prSet presAssocID="{BAA917D4-C81F-483A-848F-E6BA0363950F}" presName="parentText" presStyleLbl="node1" presStyleIdx="0" presStyleCnt="1" custScaleX="116932" custScaleY="160747" custLinFactNeighborX="20041">
        <dgm:presLayoutVars>
          <dgm:chMax val="0"/>
          <dgm:bulletEnabled val="1"/>
        </dgm:presLayoutVars>
      </dgm:prSet>
      <dgm:spPr/>
    </dgm:pt>
    <dgm:pt modelId="{9D493450-9053-4D18-AFBC-CF9CE7E8ED99}" type="pres">
      <dgm:prSet presAssocID="{BAA917D4-C81F-483A-848F-E6BA0363950F}" presName="negativeSpace" presStyleCnt="0"/>
      <dgm:spPr/>
    </dgm:pt>
    <dgm:pt modelId="{E19F6F3C-B4B7-4D29-AAA4-C900E6C8C138}" type="pres">
      <dgm:prSet presAssocID="{BAA917D4-C81F-483A-848F-E6BA0363950F}" presName="childText" presStyleLbl="conFgAcc1" presStyleIdx="0" presStyleCnt="1" custLinFactY="29854" custLinFactNeighborX="4579" custLinFactNeighborY="100000">
        <dgm:presLayoutVars>
          <dgm:bulletEnabled val="1"/>
        </dgm:presLayoutVars>
      </dgm:prSet>
      <dgm:spPr/>
    </dgm:pt>
  </dgm:ptLst>
  <dgm:cxnLst>
    <dgm:cxn modelId="{47728702-0614-4E0D-9D41-3B6081AF558D}" srcId="{6ECF64F6-5313-4CBA-AC86-4EEC6C2F47AD}" destId="{BAA917D4-C81F-483A-848F-E6BA0363950F}" srcOrd="0" destOrd="0" parTransId="{08838A40-C6F1-4F51-9780-9621EF1A1607}" sibTransId="{58990006-BDAA-424D-A8E2-A38075857C51}"/>
    <dgm:cxn modelId="{FAD35AD4-BE48-416A-A424-3D1F0A7E2BFD}" type="presOf" srcId="{BAA917D4-C81F-483A-848F-E6BA0363950F}" destId="{86B20E9B-7B90-4A4F-B063-338017AF4FE5}" srcOrd="0" destOrd="0" presId="urn:microsoft.com/office/officeart/2005/8/layout/list1"/>
    <dgm:cxn modelId="{80A252E3-AD78-4F94-BFE7-E67A6AB1E5D7}" type="presOf" srcId="{6ECF64F6-5313-4CBA-AC86-4EEC6C2F47AD}" destId="{3535D793-1CF7-4026-91B9-41077FBC4B53}" srcOrd="0" destOrd="0" presId="urn:microsoft.com/office/officeart/2005/8/layout/list1"/>
    <dgm:cxn modelId="{0995AFF8-F3FB-4F9A-A5BD-D6FC7B25DD53}" type="presOf" srcId="{BAA917D4-C81F-483A-848F-E6BA0363950F}" destId="{225902C0-A7D3-4236-92FB-28DF404C1370}" srcOrd="1" destOrd="0" presId="urn:microsoft.com/office/officeart/2005/8/layout/list1"/>
    <dgm:cxn modelId="{71A46C9F-9CEF-43A8-AB8C-9AA6C128EDBD}" type="presParOf" srcId="{3535D793-1CF7-4026-91B9-41077FBC4B53}" destId="{5E0320A7-ABCD-48D5-B96E-5623BFDBCB82}" srcOrd="0" destOrd="0" presId="urn:microsoft.com/office/officeart/2005/8/layout/list1"/>
    <dgm:cxn modelId="{9ABBB291-835B-446F-8A30-2736E6D3F555}" type="presParOf" srcId="{5E0320A7-ABCD-48D5-B96E-5623BFDBCB82}" destId="{86B20E9B-7B90-4A4F-B063-338017AF4FE5}" srcOrd="0" destOrd="0" presId="urn:microsoft.com/office/officeart/2005/8/layout/list1"/>
    <dgm:cxn modelId="{6B77C174-BDE7-43F3-9441-2B4E7C01AC16}" type="presParOf" srcId="{5E0320A7-ABCD-48D5-B96E-5623BFDBCB82}" destId="{225902C0-A7D3-4236-92FB-28DF404C1370}" srcOrd="1" destOrd="0" presId="urn:microsoft.com/office/officeart/2005/8/layout/list1"/>
    <dgm:cxn modelId="{03FF55DC-5D45-4B03-B2D9-F9DF5F66BFAC}" type="presParOf" srcId="{3535D793-1CF7-4026-91B9-41077FBC4B53}" destId="{9D493450-9053-4D18-AFBC-CF9CE7E8ED99}" srcOrd="1" destOrd="0" presId="urn:microsoft.com/office/officeart/2005/8/layout/list1"/>
    <dgm:cxn modelId="{888EFF47-2E67-480A-9C35-E4DBF0FFF2F1}" type="presParOf" srcId="{3535D793-1CF7-4026-91B9-41077FBC4B53}" destId="{E19F6F3C-B4B7-4D29-AAA4-C900E6C8C13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DA880-5066-4D9A-A8E0-04810A10F97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4DB08-8CCE-45FE-BA3B-C90FEA00934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1-)Text Extraction</a:t>
          </a:r>
          <a:endParaRPr lang="en-US"/>
        </a:p>
      </dgm:t>
    </dgm:pt>
    <dgm:pt modelId="{C9BEA787-57C9-4FEE-9CD2-33F47CF17F5C}" type="parTrans" cxnId="{56B93F60-9D64-4465-B3E3-60729C826684}">
      <dgm:prSet/>
      <dgm:spPr/>
      <dgm:t>
        <a:bodyPr/>
        <a:lstStyle/>
        <a:p>
          <a:endParaRPr lang="en-US"/>
        </a:p>
      </dgm:t>
    </dgm:pt>
    <dgm:pt modelId="{71AE5F89-0EA0-4A3E-8527-42DDE0F3132E}" type="sibTrans" cxnId="{56B93F60-9D64-4465-B3E3-60729C826684}">
      <dgm:prSet/>
      <dgm:spPr/>
      <dgm:t>
        <a:bodyPr/>
        <a:lstStyle/>
        <a:p>
          <a:endParaRPr lang="en-US"/>
        </a:p>
      </dgm:t>
    </dgm:pt>
    <dgm:pt modelId="{C55D5B9B-EF89-4BBE-B27F-EB7EE10A02B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2-)Column Detection</a:t>
          </a:r>
          <a:endParaRPr lang="en-US"/>
        </a:p>
      </dgm:t>
    </dgm:pt>
    <dgm:pt modelId="{C198EDB6-CE26-49D5-9786-ADA1D723E6C7}" type="parTrans" cxnId="{8F8195D2-8361-49AA-86BC-B4F2BE845860}">
      <dgm:prSet/>
      <dgm:spPr/>
      <dgm:t>
        <a:bodyPr/>
        <a:lstStyle/>
        <a:p>
          <a:endParaRPr lang="en-US"/>
        </a:p>
      </dgm:t>
    </dgm:pt>
    <dgm:pt modelId="{CE653A17-4148-4024-AE30-51C7A4AC358A}" type="sibTrans" cxnId="{8F8195D2-8361-49AA-86BC-B4F2BE845860}">
      <dgm:prSet/>
      <dgm:spPr/>
      <dgm:t>
        <a:bodyPr/>
        <a:lstStyle/>
        <a:p>
          <a:endParaRPr lang="en-US"/>
        </a:p>
      </dgm:t>
    </dgm:pt>
    <dgm:pt modelId="{E9F1A40E-E22D-45D7-B4BF-C8DD3A89A5C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3-)Header Detection</a:t>
          </a:r>
          <a:endParaRPr lang="en-US"/>
        </a:p>
      </dgm:t>
    </dgm:pt>
    <dgm:pt modelId="{9F9EF69B-16D2-4F8A-9CB7-5DF3656EF8B5}" type="parTrans" cxnId="{028A5206-0109-477A-AAC5-1B646845532E}">
      <dgm:prSet/>
      <dgm:spPr/>
      <dgm:t>
        <a:bodyPr/>
        <a:lstStyle/>
        <a:p>
          <a:endParaRPr lang="en-US"/>
        </a:p>
      </dgm:t>
    </dgm:pt>
    <dgm:pt modelId="{3B70AE6D-809A-4308-BADF-1F913AA2626D}" type="sibTrans" cxnId="{028A5206-0109-477A-AAC5-1B646845532E}">
      <dgm:prSet/>
      <dgm:spPr/>
      <dgm:t>
        <a:bodyPr/>
        <a:lstStyle/>
        <a:p>
          <a:endParaRPr lang="en-US"/>
        </a:p>
      </dgm:t>
    </dgm:pt>
    <dgm:pt modelId="{97FE795B-E998-4AB5-8E9D-24434ABFB1E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4-)Section Extraction</a:t>
          </a:r>
          <a:endParaRPr lang="en-US"/>
        </a:p>
      </dgm:t>
    </dgm:pt>
    <dgm:pt modelId="{625AB726-52BF-44DE-A2A1-D2C0852791AE}" type="parTrans" cxnId="{123C6A9C-D417-4546-9B77-57654AA53DD9}">
      <dgm:prSet/>
      <dgm:spPr/>
      <dgm:t>
        <a:bodyPr/>
        <a:lstStyle/>
        <a:p>
          <a:endParaRPr lang="en-US"/>
        </a:p>
      </dgm:t>
    </dgm:pt>
    <dgm:pt modelId="{B5FADCAE-FACF-4361-887B-74A265BED4AF}" type="sibTrans" cxnId="{123C6A9C-D417-4546-9B77-57654AA53DD9}">
      <dgm:prSet/>
      <dgm:spPr/>
      <dgm:t>
        <a:bodyPr/>
        <a:lstStyle/>
        <a:p>
          <a:endParaRPr lang="en-US"/>
        </a:p>
      </dgm:t>
    </dgm:pt>
    <dgm:pt modelId="{FBA3D629-EAC5-4D2C-B07E-55E2B05ACBF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5-)Extract Personal Information</a:t>
          </a:r>
          <a:endParaRPr lang="en-US"/>
        </a:p>
      </dgm:t>
    </dgm:pt>
    <dgm:pt modelId="{E8259F01-DB14-4542-A695-0A760DB10F67}" type="parTrans" cxnId="{D08277C5-5D98-4CBF-87C4-541DA4DBF015}">
      <dgm:prSet/>
      <dgm:spPr/>
      <dgm:t>
        <a:bodyPr/>
        <a:lstStyle/>
        <a:p>
          <a:endParaRPr lang="en-US"/>
        </a:p>
      </dgm:t>
    </dgm:pt>
    <dgm:pt modelId="{72F13E1C-B161-4657-BE31-CA3E9BAEB3B9}" type="sibTrans" cxnId="{D08277C5-5D98-4CBF-87C4-541DA4DBF015}">
      <dgm:prSet/>
      <dgm:spPr/>
      <dgm:t>
        <a:bodyPr/>
        <a:lstStyle/>
        <a:p>
          <a:endParaRPr lang="en-US"/>
        </a:p>
      </dgm:t>
    </dgm:pt>
    <dgm:pt modelId="{DCD55C55-3E54-4B29-8E29-E4EB1808F99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6-)Extract Skills Information</a:t>
          </a:r>
          <a:endParaRPr lang="en-US"/>
        </a:p>
      </dgm:t>
    </dgm:pt>
    <dgm:pt modelId="{4366CA03-7A30-438B-BB46-371CAE8A110C}" type="parTrans" cxnId="{2B053210-3C0E-4229-BE59-6374201CA925}">
      <dgm:prSet/>
      <dgm:spPr/>
      <dgm:t>
        <a:bodyPr/>
        <a:lstStyle/>
        <a:p>
          <a:endParaRPr lang="en-US"/>
        </a:p>
      </dgm:t>
    </dgm:pt>
    <dgm:pt modelId="{2203A0C7-EF38-41A9-9123-EF7F0179511C}" type="sibTrans" cxnId="{2B053210-3C0E-4229-BE59-6374201CA925}">
      <dgm:prSet/>
      <dgm:spPr/>
      <dgm:t>
        <a:bodyPr/>
        <a:lstStyle/>
        <a:p>
          <a:endParaRPr lang="en-US"/>
        </a:p>
      </dgm:t>
    </dgm:pt>
    <dgm:pt modelId="{645A5C24-A49D-4577-9DF6-D51463A2B53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7-)Extract Education Information (NER)</a:t>
          </a:r>
          <a:endParaRPr lang="en-US"/>
        </a:p>
      </dgm:t>
    </dgm:pt>
    <dgm:pt modelId="{DEC0D0E7-EECB-40AC-9A8C-B5DDA03CAF24}" type="parTrans" cxnId="{F90602B7-CE9D-434C-8EFB-1A23F5C58D04}">
      <dgm:prSet/>
      <dgm:spPr/>
      <dgm:t>
        <a:bodyPr/>
        <a:lstStyle/>
        <a:p>
          <a:endParaRPr lang="en-US"/>
        </a:p>
      </dgm:t>
    </dgm:pt>
    <dgm:pt modelId="{5DE8CC04-631A-4E4E-B51F-8E9E98AD0863}" type="sibTrans" cxnId="{F90602B7-CE9D-434C-8EFB-1A23F5C58D04}">
      <dgm:prSet/>
      <dgm:spPr/>
      <dgm:t>
        <a:bodyPr/>
        <a:lstStyle/>
        <a:p>
          <a:endParaRPr lang="en-US"/>
        </a:p>
      </dgm:t>
    </dgm:pt>
    <dgm:pt modelId="{6FF40918-9B86-492D-AF5C-4C584A41EC9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8-)Extract Experience Information (NER)</a:t>
          </a:r>
          <a:endParaRPr lang="en-US"/>
        </a:p>
      </dgm:t>
    </dgm:pt>
    <dgm:pt modelId="{72F2833D-E9C3-4A62-9716-A5468C62ECF1}" type="parTrans" cxnId="{2A858A30-1A66-4175-9964-6D597B410EC1}">
      <dgm:prSet/>
      <dgm:spPr/>
      <dgm:t>
        <a:bodyPr/>
        <a:lstStyle/>
        <a:p>
          <a:endParaRPr lang="en-US"/>
        </a:p>
      </dgm:t>
    </dgm:pt>
    <dgm:pt modelId="{585DC287-5701-4954-8FB0-71929E2B95FD}" type="sibTrans" cxnId="{2A858A30-1A66-4175-9964-6D597B410EC1}">
      <dgm:prSet/>
      <dgm:spPr/>
      <dgm:t>
        <a:bodyPr/>
        <a:lstStyle/>
        <a:p>
          <a:endParaRPr lang="en-US"/>
        </a:p>
      </dgm:t>
    </dgm:pt>
    <dgm:pt modelId="{C76E8A62-6B0F-4FA9-9FA7-F1DFF6564B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 Result</a:t>
          </a:r>
          <a:endParaRPr lang="en-US"/>
        </a:p>
      </dgm:t>
    </dgm:pt>
    <dgm:pt modelId="{D53CE273-C9C0-4DA0-B3BB-EC34A2A5382C}" type="parTrans" cxnId="{1627B8A3-7E48-48C6-983B-7480971308FC}">
      <dgm:prSet/>
      <dgm:spPr/>
      <dgm:t>
        <a:bodyPr/>
        <a:lstStyle/>
        <a:p>
          <a:endParaRPr lang="en-US"/>
        </a:p>
      </dgm:t>
    </dgm:pt>
    <dgm:pt modelId="{6B1A7813-70A1-4C98-99A7-8A820861F2FE}" type="sibTrans" cxnId="{1627B8A3-7E48-48C6-983B-7480971308FC}">
      <dgm:prSet/>
      <dgm:spPr/>
      <dgm:t>
        <a:bodyPr/>
        <a:lstStyle/>
        <a:p>
          <a:endParaRPr lang="en-US"/>
        </a:p>
      </dgm:t>
    </dgm:pt>
    <dgm:pt modelId="{55A7C438-EC8F-41E0-9B84-EE759281ADD6}" type="pres">
      <dgm:prSet presAssocID="{1F5DA880-5066-4D9A-A8E0-04810A10F975}" presName="Name0" presStyleCnt="0">
        <dgm:presLayoutVars>
          <dgm:dir/>
          <dgm:resizeHandles/>
        </dgm:presLayoutVars>
      </dgm:prSet>
      <dgm:spPr/>
    </dgm:pt>
    <dgm:pt modelId="{862F2CBD-3F39-4664-9D1C-12FE20E707F8}" type="pres">
      <dgm:prSet presAssocID="{B8D4DB08-8CCE-45FE-BA3B-C90FEA009341}" presName="compNode" presStyleCnt="0"/>
      <dgm:spPr/>
    </dgm:pt>
    <dgm:pt modelId="{BAADCE3C-0E7C-4BDD-9A5B-81925698E663}" type="pres">
      <dgm:prSet presAssocID="{B8D4DB08-8CCE-45FE-BA3B-C90FEA009341}" presName="dummyConnPt" presStyleCnt="0"/>
      <dgm:spPr/>
    </dgm:pt>
    <dgm:pt modelId="{7128FD16-FF12-4CF8-B770-0E2A9DA0FAF7}" type="pres">
      <dgm:prSet presAssocID="{B8D4DB08-8CCE-45FE-BA3B-C90FEA009341}" presName="node" presStyleLbl="node1" presStyleIdx="0" presStyleCnt="9">
        <dgm:presLayoutVars>
          <dgm:bulletEnabled val="1"/>
        </dgm:presLayoutVars>
      </dgm:prSet>
      <dgm:spPr/>
    </dgm:pt>
    <dgm:pt modelId="{514B1E62-BF9B-43A4-9730-AB94CCD05DD7}" type="pres">
      <dgm:prSet presAssocID="{71AE5F89-0EA0-4A3E-8527-42DDE0F3132E}" presName="sibTrans" presStyleLbl="bgSibTrans2D1" presStyleIdx="0" presStyleCnt="8"/>
      <dgm:spPr/>
    </dgm:pt>
    <dgm:pt modelId="{9BFA18D1-F8F0-4B16-A5BF-9A5E3A1A0F60}" type="pres">
      <dgm:prSet presAssocID="{C55D5B9B-EF89-4BBE-B27F-EB7EE10A02BA}" presName="compNode" presStyleCnt="0"/>
      <dgm:spPr/>
    </dgm:pt>
    <dgm:pt modelId="{8E296313-E197-431E-AC74-8626266D5626}" type="pres">
      <dgm:prSet presAssocID="{C55D5B9B-EF89-4BBE-B27F-EB7EE10A02BA}" presName="dummyConnPt" presStyleCnt="0"/>
      <dgm:spPr/>
    </dgm:pt>
    <dgm:pt modelId="{FB2EC619-62A1-4BD8-BA8B-A39C53520DBB}" type="pres">
      <dgm:prSet presAssocID="{C55D5B9B-EF89-4BBE-B27F-EB7EE10A02BA}" presName="node" presStyleLbl="node1" presStyleIdx="1" presStyleCnt="9">
        <dgm:presLayoutVars>
          <dgm:bulletEnabled val="1"/>
        </dgm:presLayoutVars>
      </dgm:prSet>
      <dgm:spPr/>
    </dgm:pt>
    <dgm:pt modelId="{16D02FFD-82FB-4AA6-9511-323B78ABEA4B}" type="pres">
      <dgm:prSet presAssocID="{CE653A17-4148-4024-AE30-51C7A4AC358A}" presName="sibTrans" presStyleLbl="bgSibTrans2D1" presStyleIdx="1" presStyleCnt="8"/>
      <dgm:spPr/>
    </dgm:pt>
    <dgm:pt modelId="{A05DC6B4-7400-44BD-9721-A916F6DF6EE0}" type="pres">
      <dgm:prSet presAssocID="{E9F1A40E-E22D-45D7-B4BF-C8DD3A89A5C6}" presName="compNode" presStyleCnt="0"/>
      <dgm:spPr/>
    </dgm:pt>
    <dgm:pt modelId="{94E63112-975B-4754-AB49-4E916A85CC0D}" type="pres">
      <dgm:prSet presAssocID="{E9F1A40E-E22D-45D7-B4BF-C8DD3A89A5C6}" presName="dummyConnPt" presStyleCnt="0"/>
      <dgm:spPr/>
    </dgm:pt>
    <dgm:pt modelId="{9F4F22C9-040D-48F9-B073-1BFEEFC58AD9}" type="pres">
      <dgm:prSet presAssocID="{E9F1A40E-E22D-45D7-B4BF-C8DD3A89A5C6}" presName="node" presStyleLbl="node1" presStyleIdx="2" presStyleCnt="9">
        <dgm:presLayoutVars>
          <dgm:bulletEnabled val="1"/>
        </dgm:presLayoutVars>
      </dgm:prSet>
      <dgm:spPr/>
    </dgm:pt>
    <dgm:pt modelId="{DD714D11-0C92-48C8-89DE-EA1E1837080A}" type="pres">
      <dgm:prSet presAssocID="{3B70AE6D-809A-4308-BADF-1F913AA2626D}" presName="sibTrans" presStyleLbl="bgSibTrans2D1" presStyleIdx="2" presStyleCnt="8"/>
      <dgm:spPr/>
    </dgm:pt>
    <dgm:pt modelId="{FB8F2B1F-0907-426E-80A9-43EE40651020}" type="pres">
      <dgm:prSet presAssocID="{97FE795B-E998-4AB5-8E9D-24434ABFB1E9}" presName="compNode" presStyleCnt="0"/>
      <dgm:spPr/>
    </dgm:pt>
    <dgm:pt modelId="{9F9D18CE-9DF3-4932-9557-7B86258AEF93}" type="pres">
      <dgm:prSet presAssocID="{97FE795B-E998-4AB5-8E9D-24434ABFB1E9}" presName="dummyConnPt" presStyleCnt="0"/>
      <dgm:spPr/>
    </dgm:pt>
    <dgm:pt modelId="{D5BD20F6-F59A-41C6-92B1-1A6776D0F4CB}" type="pres">
      <dgm:prSet presAssocID="{97FE795B-E998-4AB5-8E9D-24434ABFB1E9}" presName="node" presStyleLbl="node1" presStyleIdx="3" presStyleCnt="9">
        <dgm:presLayoutVars>
          <dgm:bulletEnabled val="1"/>
        </dgm:presLayoutVars>
      </dgm:prSet>
      <dgm:spPr/>
    </dgm:pt>
    <dgm:pt modelId="{A112B1D5-EF9A-4E1B-8D46-5A25D453F07A}" type="pres">
      <dgm:prSet presAssocID="{B5FADCAE-FACF-4361-887B-74A265BED4AF}" presName="sibTrans" presStyleLbl="bgSibTrans2D1" presStyleIdx="3" presStyleCnt="8"/>
      <dgm:spPr/>
    </dgm:pt>
    <dgm:pt modelId="{9328CC31-CCA7-4149-B9C8-43C9E5E03F68}" type="pres">
      <dgm:prSet presAssocID="{FBA3D629-EAC5-4D2C-B07E-55E2B05ACBFD}" presName="compNode" presStyleCnt="0"/>
      <dgm:spPr/>
    </dgm:pt>
    <dgm:pt modelId="{1C0A3FC3-DAF2-4499-8B23-86B76F30019D}" type="pres">
      <dgm:prSet presAssocID="{FBA3D629-EAC5-4D2C-B07E-55E2B05ACBFD}" presName="dummyConnPt" presStyleCnt="0"/>
      <dgm:spPr/>
    </dgm:pt>
    <dgm:pt modelId="{23CA81E8-5543-49B1-9F94-8B6FF4C9ADE3}" type="pres">
      <dgm:prSet presAssocID="{FBA3D629-EAC5-4D2C-B07E-55E2B05ACBFD}" presName="node" presStyleLbl="node1" presStyleIdx="4" presStyleCnt="9">
        <dgm:presLayoutVars>
          <dgm:bulletEnabled val="1"/>
        </dgm:presLayoutVars>
      </dgm:prSet>
      <dgm:spPr/>
    </dgm:pt>
    <dgm:pt modelId="{79FD45D8-6321-41C7-B2A1-76B61E92777E}" type="pres">
      <dgm:prSet presAssocID="{72F13E1C-B161-4657-BE31-CA3E9BAEB3B9}" presName="sibTrans" presStyleLbl="bgSibTrans2D1" presStyleIdx="4" presStyleCnt="8"/>
      <dgm:spPr/>
    </dgm:pt>
    <dgm:pt modelId="{C92EAFF2-EF11-4FDF-8A9F-EF172B9CD6CE}" type="pres">
      <dgm:prSet presAssocID="{DCD55C55-3E54-4B29-8E29-E4EB1808F993}" presName="compNode" presStyleCnt="0"/>
      <dgm:spPr/>
    </dgm:pt>
    <dgm:pt modelId="{C21C3AF7-EB3D-40AD-BDF2-16FAC8A9C6F8}" type="pres">
      <dgm:prSet presAssocID="{DCD55C55-3E54-4B29-8E29-E4EB1808F993}" presName="dummyConnPt" presStyleCnt="0"/>
      <dgm:spPr/>
    </dgm:pt>
    <dgm:pt modelId="{C48B9B5B-6245-49DE-9585-073AF2C2BBEB}" type="pres">
      <dgm:prSet presAssocID="{DCD55C55-3E54-4B29-8E29-E4EB1808F993}" presName="node" presStyleLbl="node1" presStyleIdx="5" presStyleCnt="9">
        <dgm:presLayoutVars>
          <dgm:bulletEnabled val="1"/>
        </dgm:presLayoutVars>
      </dgm:prSet>
      <dgm:spPr/>
    </dgm:pt>
    <dgm:pt modelId="{2F3E343A-577D-40AB-98D4-E21A3EDE4328}" type="pres">
      <dgm:prSet presAssocID="{2203A0C7-EF38-41A9-9123-EF7F0179511C}" presName="sibTrans" presStyleLbl="bgSibTrans2D1" presStyleIdx="5" presStyleCnt="8"/>
      <dgm:spPr/>
    </dgm:pt>
    <dgm:pt modelId="{E4F9B80B-B45E-403B-9D44-1F49825114DB}" type="pres">
      <dgm:prSet presAssocID="{645A5C24-A49D-4577-9DF6-D51463A2B53C}" presName="compNode" presStyleCnt="0"/>
      <dgm:spPr/>
    </dgm:pt>
    <dgm:pt modelId="{E8B9E7EC-E455-493E-B68F-F2013D31A4B4}" type="pres">
      <dgm:prSet presAssocID="{645A5C24-A49D-4577-9DF6-D51463A2B53C}" presName="dummyConnPt" presStyleCnt="0"/>
      <dgm:spPr/>
    </dgm:pt>
    <dgm:pt modelId="{F18B580A-B2E1-4017-8DED-D684FB24E275}" type="pres">
      <dgm:prSet presAssocID="{645A5C24-A49D-4577-9DF6-D51463A2B53C}" presName="node" presStyleLbl="node1" presStyleIdx="6" presStyleCnt="9">
        <dgm:presLayoutVars>
          <dgm:bulletEnabled val="1"/>
        </dgm:presLayoutVars>
      </dgm:prSet>
      <dgm:spPr/>
    </dgm:pt>
    <dgm:pt modelId="{F8967F1C-2710-4BE4-ABB1-A50ACC88AC29}" type="pres">
      <dgm:prSet presAssocID="{5DE8CC04-631A-4E4E-B51F-8E9E98AD0863}" presName="sibTrans" presStyleLbl="bgSibTrans2D1" presStyleIdx="6" presStyleCnt="8"/>
      <dgm:spPr/>
    </dgm:pt>
    <dgm:pt modelId="{00600D14-F88D-47E1-9689-57F1E4B26085}" type="pres">
      <dgm:prSet presAssocID="{6FF40918-9B86-492D-AF5C-4C584A41EC99}" presName="compNode" presStyleCnt="0"/>
      <dgm:spPr/>
    </dgm:pt>
    <dgm:pt modelId="{D2B4E0C7-E5B7-4E53-AA1C-8B1B1E6603EC}" type="pres">
      <dgm:prSet presAssocID="{6FF40918-9B86-492D-AF5C-4C584A41EC99}" presName="dummyConnPt" presStyleCnt="0"/>
      <dgm:spPr/>
    </dgm:pt>
    <dgm:pt modelId="{BB03767D-6A15-4604-99E5-5F3046075F96}" type="pres">
      <dgm:prSet presAssocID="{6FF40918-9B86-492D-AF5C-4C584A41EC99}" presName="node" presStyleLbl="node1" presStyleIdx="7" presStyleCnt="9">
        <dgm:presLayoutVars>
          <dgm:bulletEnabled val="1"/>
        </dgm:presLayoutVars>
      </dgm:prSet>
      <dgm:spPr/>
    </dgm:pt>
    <dgm:pt modelId="{B50F9E9B-0BC5-4E34-BF57-71D8C3B90333}" type="pres">
      <dgm:prSet presAssocID="{585DC287-5701-4954-8FB0-71929E2B95FD}" presName="sibTrans" presStyleLbl="bgSibTrans2D1" presStyleIdx="7" presStyleCnt="8"/>
      <dgm:spPr/>
    </dgm:pt>
    <dgm:pt modelId="{C44B0970-54B6-406C-8A44-666AE0B7FAF8}" type="pres">
      <dgm:prSet presAssocID="{C76E8A62-6B0F-4FA9-9FA7-F1DFF6564B75}" presName="compNode" presStyleCnt="0"/>
      <dgm:spPr/>
    </dgm:pt>
    <dgm:pt modelId="{4E443910-77A3-4195-87EB-EC5FA9CCD8BE}" type="pres">
      <dgm:prSet presAssocID="{C76E8A62-6B0F-4FA9-9FA7-F1DFF6564B75}" presName="dummyConnPt" presStyleCnt="0"/>
      <dgm:spPr/>
    </dgm:pt>
    <dgm:pt modelId="{0DD39647-F7D4-4C92-AC1E-B8FA0B321ADB}" type="pres">
      <dgm:prSet presAssocID="{C76E8A62-6B0F-4FA9-9FA7-F1DFF6564B75}" presName="node" presStyleLbl="node1" presStyleIdx="8" presStyleCnt="9">
        <dgm:presLayoutVars>
          <dgm:bulletEnabled val="1"/>
        </dgm:presLayoutVars>
      </dgm:prSet>
      <dgm:spPr/>
    </dgm:pt>
  </dgm:ptLst>
  <dgm:cxnLst>
    <dgm:cxn modelId="{028A5206-0109-477A-AAC5-1B646845532E}" srcId="{1F5DA880-5066-4D9A-A8E0-04810A10F975}" destId="{E9F1A40E-E22D-45D7-B4BF-C8DD3A89A5C6}" srcOrd="2" destOrd="0" parTransId="{9F9EF69B-16D2-4F8A-9CB7-5DF3656EF8B5}" sibTransId="{3B70AE6D-809A-4308-BADF-1F913AA2626D}"/>
    <dgm:cxn modelId="{35634C09-29E1-4EA5-AFA5-2B78A020923D}" type="presOf" srcId="{645A5C24-A49D-4577-9DF6-D51463A2B53C}" destId="{F18B580A-B2E1-4017-8DED-D684FB24E275}" srcOrd="0" destOrd="0" presId="urn:microsoft.com/office/officeart/2005/8/layout/bProcess4"/>
    <dgm:cxn modelId="{9B1B340F-9429-4447-B7BE-FD697F8E4DEA}" type="presOf" srcId="{E9F1A40E-E22D-45D7-B4BF-C8DD3A89A5C6}" destId="{9F4F22C9-040D-48F9-B073-1BFEEFC58AD9}" srcOrd="0" destOrd="0" presId="urn:microsoft.com/office/officeart/2005/8/layout/bProcess4"/>
    <dgm:cxn modelId="{2B053210-3C0E-4229-BE59-6374201CA925}" srcId="{1F5DA880-5066-4D9A-A8E0-04810A10F975}" destId="{DCD55C55-3E54-4B29-8E29-E4EB1808F993}" srcOrd="5" destOrd="0" parTransId="{4366CA03-7A30-438B-BB46-371CAE8A110C}" sibTransId="{2203A0C7-EF38-41A9-9123-EF7F0179511C}"/>
    <dgm:cxn modelId="{DF145E29-634B-455E-BC6D-BBB9E4809A0D}" type="presOf" srcId="{97FE795B-E998-4AB5-8E9D-24434ABFB1E9}" destId="{D5BD20F6-F59A-41C6-92B1-1A6776D0F4CB}" srcOrd="0" destOrd="0" presId="urn:microsoft.com/office/officeart/2005/8/layout/bProcess4"/>
    <dgm:cxn modelId="{7B99242F-50BF-4C62-A81B-1AEF0415E5B8}" type="presOf" srcId="{CE653A17-4148-4024-AE30-51C7A4AC358A}" destId="{16D02FFD-82FB-4AA6-9511-323B78ABEA4B}" srcOrd="0" destOrd="0" presId="urn:microsoft.com/office/officeart/2005/8/layout/bProcess4"/>
    <dgm:cxn modelId="{2A858A30-1A66-4175-9964-6D597B410EC1}" srcId="{1F5DA880-5066-4D9A-A8E0-04810A10F975}" destId="{6FF40918-9B86-492D-AF5C-4C584A41EC99}" srcOrd="7" destOrd="0" parTransId="{72F2833D-E9C3-4A62-9716-A5468C62ECF1}" sibTransId="{585DC287-5701-4954-8FB0-71929E2B95FD}"/>
    <dgm:cxn modelId="{C118455C-E86A-441D-AB68-DE0FACFC57F9}" type="presOf" srcId="{1F5DA880-5066-4D9A-A8E0-04810A10F975}" destId="{55A7C438-EC8F-41E0-9B84-EE759281ADD6}" srcOrd="0" destOrd="0" presId="urn:microsoft.com/office/officeart/2005/8/layout/bProcess4"/>
    <dgm:cxn modelId="{56B93F60-9D64-4465-B3E3-60729C826684}" srcId="{1F5DA880-5066-4D9A-A8E0-04810A10F975}" destId="{B8D4DB08-8CCE-45FE-BA3B-C90FEA009341}" srcOrd="0" destOrd="0" parTransId="{C9BEA787-57C9-4FEE-9CD2-33F47CF17F5C}" sibTransId="{71AE5F89-0EA0-4A3E-8527-42DDE0F3132E}"/>
    <dgm:cxn modelId="{EDA8C76A-652E-4BF1-82DC-6FA3649D5616}" type="presOf" srcId="{FBA3D629-EAC5-4D2C-B07E-55E2B05ACBFD}" destId="{23CA81E8-5543-49B1-9F94-8B6FF4C9ADE3}" srcOrd="0" destOrd="0" presId="urn:microsoft.com/office/officeart/2005/8/layout/bProcess4"/>
    <dgm:cxn modelId="{D2A4EC71-0100-4A99-9A8C-8B6C089DE110}" type="presOf" srcId="{585DC287-5701-4954-8FB0-71929E2B95FD}" destId="{B50F9E9B-0BC5-4E34-BF57-71D8C3B90333}" srcOrd="0" destOrd="0" presId="urn:microsoft.com/office/officeart/2005/8/layout/bProcess4"/>
    <dgm:cxn modelId="{8EAF897E-FA07-44E4-B830-75593D65780D}" type="presOf" srcId="{DCD55C55-3E54-4B29-8E29-E4EB1808F993}" destId="{C48B9B5B-6245-49DE-9585-073AF2C2BBEB}" srcOrd="0" destOrd="0" presId="urn:microsoft.com/office/officeart/2005/8/layout/bProcess4"/>
    <dgm:cxn modelId="{3481C28B-A5E0-4BB5-9FF9-11304DFD68C6}" type="presOf" srcId="{2203A0C7-EF38-41A9-9123-EF7F0179511C}" destId="{2F3E343A-577D-40AB-98D4-E21A3EDE4328}" srcOrd="0" destOrd="0" presId="urn:microsoft.com/office/officeart/2005/8/layout/bProcess4"/>
    <dgm:cxn modelId="{123C6A9C-D417-4546-9B77-57654AA53DD9}" srcId="{1F5DA880-5066-4D9A-A8E0-04810A10F975}" destId="{97FE795B-E998-4AB5-8E9D-24434ABFB1E9}" srcOrd="3" destOrd="0" parTransId="{625AB726-52BF-44DE-A2A1-D2C0852791AE}" sibTransId="{B5FADCAE-FACF-4361-887B-74A265BED4AF}"/>
    <dgm:cxn modelId="{1627B8A3-7E48-48C6-983B-7480971308FC}" srcId="{1F5DA880-5066-4D9A-A8E0-04810A10F975}" destId="{C76E8A62-6B0F-4FA9-9FA7-F1DFF6564B75}" srcOrd="8" destOrd="0" parTransId="{D53CE273-C9C0-4DA0-B3BB-EC34A2A5382C}" sibTransId="{6B1A7813-70A1-4C98-99A7-8A820861F2FE}"/>
    <dgm:cxn modelId="{23AAC4A3-F67A-419F-B714-5D685AE4BAF2}" type="presOf" srcId="{3B70AE6D-809A-4308-BADF-1F913AA2626D}" destId="{DD714D11-0C92-48C8-89DE-EA1E1837080A}" srcOrd="0" destOrd="0" presId="urn:microsoft.com/office/officeart/2005/8/layout/bProcess4"/>
    <dgm:cxn modelId="{5A5CA0AE-00EF-4544-AEFE-CEAE9EB799F9}" type="presOf" srcId="{72F13E1C-B161-4657-BE31-CA3E9BAEB3B9}" destId="{79FD45D8-6321-41C7-B2A1-76B61E92777E}" srcOrd="0" destOrd="0" presId="urn:microsoft.com/office/officeart/2005/8/layout/bProcess4"/>
    <dgm:cxn modelId="{217193B1-78E8-4D87-BBDE-97AF0C0F1C14}" type="presOf" srcId="{B5FADCAE-FACF-4361-887B-74A265BED4AF}" destId="{A112B1D5-EF9A-4E1B-8D46-5A25D453F07A}" srcOrd="0" destOrd="0" presId="urn:microsoft.com/office/officeart/2005/8/layout/bProcess4"/>
    <dgm:cxn modelId="{C42F07B4-F671-4F9C-9724-D94A417CF259}" type="presOf" srcId="{C55D5B9B-EF89-4BBE-B27F-EB7EE10A02BA}" destId="{FB2EC619-62A1-4BD8-BA8B-A39C53520DBB}" srcOrd="0" destOrd="0" presId="urn:microsoft.com/office/officeart/2005/8/layout/bProcess4"/>
    <dgm:cxn modelId="{7DD643B5-A26C-4FFB-8877-67D0D70F2E43}" type="presOf" srcId="{C76E8A62-6B0F-4FA9-9FA7-F1DFF6564B75}" destId="{0DD39647-F7D4-4C92-AC1E-B8FA0B321ADB}" srcOrd="0" destOrd="0" presId="urn:microsoft.com/office/officeart/2005/8/layout/bProcess4"/>
    <dgm:cxn modelId="{F90602B7-CE9D-434C-8EFB-1A23F5C58D04}" srcId="{1F5DA880-5066-4D9A-A8E0-04810A10F975}" destId="{645A5C24-A49D-4577-9DF6-D51463A2B53C}" srcOrd="6" destOrd="0" parTransId="{DEC0D0E7-EECB-40AC-9A8C-B5DDA03CAF24}" sibTransId="{5DE8CC04-631A-4E4E-B51F-8E9E98AD0863}"/>
    <dgm:cxn modelId="{9E5549B7-B008-4631-8F2E-4D99CE1BD1E7}" type="presOf" srcId="{71AE5F89-0EA0-4A3E-8527-42DDE0F3132E}" destId="{514B1E62-BF9B-43A4-9730-AB94CCD05DD7}" srcOrd="0" destOrd="0" presId="urn:microsoft.com/office/officeart/2005/8/layout/bProcess4"/>
    <dgm:cxn modelId="{7E04CABE-36A6-44DA-A493-82BA21D7CBD0}" type="presOf" srcId="{6FF40918-9B86-492D-AF5C-4C584A41EC99}" destId="{BB03767D-6A15-4604-99E5-5F3046075F96}" srcOrd="0" destOrd="0" presId="urn:microsoft.com/office/officeart/2005/8/layout/bProcess4"/>
    <dgm:cxn modelId="{36D548C1-5385-458A-A5BE-AD75FF64F517}" type="presOf" srcId="{B8D4DB08-8CCE-45FE-BA3B-C90FEA009341}" destId="{7128FD16-FF12-4CF8-B770-0E2A9DA0FAF7}" srcOrd="0" destOrd="0" presId="urn:microsoft.com/office/officeart/2005/8/layout/bProcess4"/>
    <dgm:cxn modelId="{D08277C5-5D98-4CBF-87C4-541DA4DBF015}" srcId="{1F5DA880-5066-4D9A-A8E0-04810A10F975}" destId="{FBA3D629-EAC5-4D2C-B07E-55E2B05ACBFD}" srcOrd="4" destOrd="0" parTransId="{E8259F01-DB14-4542-A695-0A760DB10F67}" sibTransId="{72F13E1C-B161-4657-BE31-CA3E9BAEB3B9}"/>
    <dgm:cxn modelId="{8F8195D2-8361-49AA-86BC-B4F2BE845860}" srcId="{1F5DA880-5066-4D9A-A8E0-04810A10F975}" destId="{C55D5B9B-EF89-4BBE-B27F-EB7EE10A02BA}" srcOrd="1" destOrd="0" parTransId="{C198EDB6-CE26-49D5-9786-ADA1D723E6C7}" sibTransId="{CE653A17-4148-4024-AE30-51C7A4AC358A}"/>
    <dgm:cxn modelId="{6323BAEE-8E96-42A7-8845-3BE512125CAA}" type="presOf" srcId="{5DE8CC04-631A-4E4E-B51F-8E9E98AD0863}" destId="{F8967F1C-2710-4BE4-ABB1-A50ACC88AC29}" srcOrd="0" destOrd="0" presId="urn:microsoft.com/office/officeart/2005/8/layout/bProcess4"/>
    <dgm:cxn modelId="{D20A55A7-C009-4506-B7BC-612DA73E3ECE}" type="presParOf" srcId="{55A7C438-EC8F-41E0-9B84-EE759281ADD6}" destId="{862F2CBD-3F39-4664-9D1C-12FE20E707F8}" srcOrd="0" destOrd="0" presId="urn:microsoft.com/office/officeart/2005/8/layout/bProcess4"/>
    <dgm:cxn modelId="{9341F4C3-346B-4DA7-880D-43142124C672}" type="presParOf" srcId="{862F2CBD-3F39-4664-9D1C-12FE20E707F8}" destId="{BAADCE3C-0E7C-4BDD-9A5B-81925698E663}" srcOrd="0" destOrd="0" presId="urn:microsoft.com/office/officeart/2005/8/layout/bProcess4"/>
    <dgm:cxn modelId="{B8D6D758-8C45-406B-BFC8-67CC8A961E62}" type="presParOf" srcId="{862F2CBD-3F39-4664-9D1C-12FE20E707F8}" destId="{7128FD16-FF12-4CF8-B770-0E2A9DA0FAF7}" srcOrd="1" destOrd="0" presId="urn:microsoft.com/office/officeart/2005/8/layout/bProcess4"/>
    <dgm:cxn modelId="{D8850B16-0A24-48D8-BBDE-FED158B2E620}" type="presParOf" srcId="{55A7C438-EC8F-41E0-9B84-EE759281ADD6}" destId="{514B1E62-BF9B-43A4-9730-AB94CCD05DD7}" srcOrd="1" destOrd="0" presId="urn:microsoft.com/office/officeart/2005/8/layout/bProcess4"/>
    <dgm:cxn modelId="{3A13066D-1A2D-40D6-A6D1-2F39BFE5EAE3}" type="presParOf" srcId="{55A7C438-EC8F-41E0-9B84-EE759281ADD6}" destId="{9BFA18D1-F8F0-4B16-A5BF-9A5E3A1A0F60}" srcOrd="2" destOrd="0" presId="urn:microsoft.com/office/officeart/2005/8/layout/bProcess4"/>
    <dgm:cxn modelId="{34555DCD-D6EA-4764-9392-838C6C1279A5}" type="presParOf" srcId="{9BFA18D1-F8F0-4B16-A5BF-9A5E3A1A0F60}" destId="{8E296313-E197-431E-AC74-8626266D5626}" srcOrd="0" destOrd="0" presId="urn:microsoft.com/office/officeart/2005/8/layout/bProcess4"/>
    <dgm:cxn modelId="{F00A4251-9586-4DBD-9CB6-0E045AC9A27C}" type="presParOf" srcId="{9BFA18D1-F8F0-4B16-A5BF-9A5E3A1A0F60}" destId="{FB2EC619-62A1-4BD8-BA8B-A39C53520DBB}" srcOrd="1" destOrd="0" presId="urn:microsoft.com/office/officeart/2005/8/layout/bProcess4"/>
    <dgm:cxn modelId="{6C5CB5E1-B251-4A1B-ABAA-8679E811028F}" type="presParOf" srcId="{55A7C438-EC8F-41E0-9B84-EE759281ADD6}" destId="{16D02FFD-82FB-4AA6-9511-323B78ABEA4B}" srcOrd="3" destOrd="0" presId="urn:microsoft.com/office/officeart/2005/8/layout/bProcess4"/>
    <dgm:cxn modelId="{51AED044-49D4-4E62-AC55-D5E0ADA9FF12}" type="presParOf" srcId="{55A7C438-EC8F-41E0-9B84-EE759281ADD6}" destId="{A05DC6B4-7400-44BD-9721-A916F6DF6EE0}" srcOrd="4" destOrd="0" presId="urn:microsoft.com/office/officeart/2005/8/layout/bProcess4"/>
    <dgm:cxn modelId="{7447FA52-727B-4D59-BBE5-C731868BCC87}" type="presParOf" srcId="{A05DC6B4-7400-44BD-9721-A916F6DF6EE0}" destId="{94E63112-975B-4754-AB49-4E916A85CC0D}" srcOrd="0" destOrd="0" presId="urn:microsoft.com/office/officeart/2005/8/layout/bProcess4"/>
    <dgm:cxn modelId="{863D94E8-A1F4-4762-ABED-61A4B1DD6429}" type="presParOf" srcId="{A05DC6B4-7400-44BD-9721-A916F6DF6EE0}" destId="{9F4F22C9-040D-48F9-B073-1BFEEFC58AD9}" srcOrd="1" destOrd="0" presId="urn:microsoft.com/office/officeart/2005/8/layout/bProcess4"/>
    <dgm:cxn modelId="{7E002173-621C-4D1A-A875-B4C8492FBD61}" type="presParOf" srcId="{55A7C438-EC8F-41E0-9B84-EE759281ADD6}" destId="{DD714D11-0C92-48C8-89DE-EA1E1837080A}" srcOrd="5" destOrd="0" presId="urn:microsoft.com/office/officeart/2005/8/layout/bProcess4"/>
    <dgm:cxn modelId="{400B4A68-66B4-4E2F-AA44-B68B6F300EDD}" type="presParOf" srcId="{55A7C438-EC8F-41E0-9B84-EE759281ADD6}" destId="{FB8F2B1F-0907-426E-80A9-43EE40651020}" srcOrd="6" destOrd="0" presId="urn:microsoft.com/office/officeart/2005/8/layout/bProcess4"/>
    <dgm:cxn modelId="{7D7B7251-3E4A-415B-AB7F-F64C7965BEE8}" type="presParOf" srcId="{FB8F2B1F-0907-426E-80A9-43EE40651020}" destId="{9F9D18CE-9DF3-4932-9557-7B86258AEF93}" srcOrd="0" destOrd="0" presId="urn:microsoft.com/office/officeart/2005/8/layout/bProcess4"/>
    <dgm:cxn modelId="{3A1B51E9-1BE3-4CDE-8862-0B9BB1266114}" type="presParOf" srcId="{FB8F2B1F-0907-426E-80A9-43EE40651020}" destId="{D5BD20F6-F59A-41C6-92B1-1A6776D0F4CB}" srcOrd="1" destOrd="0" presId="urn:microsoft.com/office/officeart/2005/8/layout/bProcess4"/>
    <dgm:cxn modelId="{49A92BCE-2B36-42D2-9541-2DD5A9543672}" type="presParOf" srcId="{55A7C438-EC8F-41E0-9B84-EE759281ADD6}" destId="{A112B1D5-EF9A-4E1B-8D46-5A25D453F07A}" srcOrd="7" destOrd="0" presId="urn:microsoft.com/office/officeart/2005/8/layout/bProcess4"/>
    <dgm:cxn modelId="{9DF340AC-DD5B-45E5-ADC0-B84CFE297980}" type="presParOf" srcId="{55A7C438-EC8F-41E0-9B84-EE759281ADD6}" destId="{9328CC31-CCA7-4149-B9C8-43C9E5E03F68}" srcOrd="8" destOrd="0" presId="urn:microsoft.com/office/officeart/2005/8/layout/bProcess4"/>
    <dgm:cxn modelId="{ECD9084F-4E05-4689-A03B-8B2A73BB9E15}" type="presParOf" srcId="{9328CC31-CCA7-4149-B9C8-43C9E5E03F68}" destId="{1C0A3FC3-DAF2-4499-8B23-86B76F30019D}" srcOrd="0" destOrd="0" presId="urn:microsoft.com/office/officeart/2005/8/layout/bProcess4"/>
    <dgm:cxn modelId="{C15466ED-FD41-4DF3-B6E2-206BB104323B}" type="presParOf" srcId="{9328CC31-CCA7-4149-B9C8-43C9E5E03F68}" destId="{23CA81E8-5543-49B1-9F94-8B6FF4C9ADE3}" srcOrd="1" destOrd="0" presId="urn:microsoft.com/office/officeart/2005/8/layout/bProcess4"/>
    <dgm:cxn modelId="{B1D66216-0369-4103-9A21-D50765D70287}" type="presParOf" srcId="{55A7C438-EC8F-41E0-9B84-EE759281ADD6}" destId="{79FD45D8-6321-41C7-B2A1-76B61E92777E}" srcOrd="9" destOrd="0" presId="urn:microsoft.com/office/officeart/2005/8/layout/bProcess4"/>
    <dgm:cxn modelId="{E6359A12-CEAC-4319-83F9-CB0DFF4E968B}" type="presParOf" srcId="{55A7C438-EC8F-41E0-9B84-EE759281ADD6}" destId="{C92EAFF2-EF11-4FDF-8A9F-EF172B9CD6CE}" srcOrd="10" destOrd="0" presId="urn:microsoft.com/office/officeart/2005/8/layout/bProcess4"/>
    <dgm:cxn modelId="{E3D5557F-D782-4A5B-BA8B-9F6472ED7674}" type="presParOf" srcId="{C92EAFF2-EF11-4FDF-8A9F-EF172B9CD6CE}" destId="{C21C3AF7-EB3D-40AD-BDF2-16FAC8A9C6F8}" srcOrd="0" destOrd="0" presId="urn:microsoft.com/office/officeart/2005/8/layout/bProcess4"/>
    <dgm:cxn modelId="{81F1B534-0AD7-4113-8E18-B45393736DBA}" type="presParOf" srcId="{C92EAFF2-EF11-4FDF-8A9F-EF172B9CD6CE}" destId="{C48B9B5B-6245-49DE-9585-073AF2C2BBEB}" srcOrd="1" destOrd="0" presId="urn:microsoft.com/office/officeart/2005/8/layout/bProcess4"/>
    <dgm:cxn modelId="{6FDB5764-AA1E-4303-AA78-A0DDBF9864D1}" type="presParOf" srcId="{55A7C438-EC8F-41E0-9B84-EE759281ADD6}" destId="{2F3E343A-577D-40AB-98D4-E21A3EDE4328}" srcOrd="11" destOrd="0" presId="urn:microsoft.com/office/officeart/2005/8/layout/bProcess4"/>
    <dgm:cxn modelId="{A97617CB-4B82-4E53-8370-FFE7C7D9FF84}" type="presParOf" srcId="{55A7C438-EC8F-41E0-9B84-EE759281ADD6}" destId="{E4F9B80B-B45E-403B-9D44-1F49825114DB}" srcOrd="12" destOrd="0" presId="urn:microsoft.com/office/officeart/2005/8/layout/bProcess4"/>
    <dgm:cxn modelId="{CFC985B7-CBDE-4944-8948-2D86C0AD0429}" type="presParOf" srcId="{E4F9B80B-B45E-403B-9D44-1F49825114DB}" destId="{E8B9E7EC-E455-493E-B68F-F2013D31A4B4}" srcOrd="0" destOrd="0" presId="urn:microsoft.com/office/officeart/2005/8/layout/bProcess4"/>
    <dgm:cxn modelId="{50505F0B-EC57-4567-B021-0B7477CAFBD5}" type="presParOf" srcId="{E4F9B80B-B45E-403B-9D44-1F49825114DB}" destId="{F18B580A-B2E1-4017-8DED-D684FB24E275}" srcOrd="1" destOrd="0" presId="urn:microsoft.com/office/officeart/2005/8/layout/bProcess4"/>
    <dgm:cxn modelId="{6C4C6DEB-50B0-4FE4-BBD8-C34057D38EEA}" type="presParOf" srcId="{55A7C438-EC8F-41E0-9B84-EE759281ADD6}" destId="{F8967F1C-2710-4BE4-ABB1-A50ACC88AC29}" srcOrd="13" destOrd="0" presId="urn:microsoft.com/office/officeart/2005/8/layout/bProcess4"/>
    <dgm:cxn modelId="{9B8F0D73-9008-4D97-90D4-7CECA5E91148}" type="presParOf" srcId="{55A7C438-EC8F-41E0-9B84-EE759281ADD6}" destId="{00600D14-F88D-47E1-9689-57F1E4B26085}" srcOrd="14" destOrd="0" presId="urn:microsoft.com/office/officeart/2005/8/layout/bProcess4"/>
    <dgm:cxn modelId="{DE1AFD7C-B3D1-4E5D-A788-BAABDC677D0A}" type="presParOf" srcId="{00600D14-F88D-47E1-9689-57F1E4B26085}" destId="{D2B4E0C7-E5B7-4E53-AA1C-8B1B1E6603EC}" srcOrd="0" destOrd="0" presId="urn:microsoft.com/office/officeart/2005/8/layout/bProcess4"/>
    <dgm:cxn modelId="{284A60AD-C046-4972-ADC9-5F772BF4527E}" type="presParOf" srcId="{00600D14-F88D-47E1-9689-57F1E4B26085}" destId="{BB03767D-6A15-4604-99E5-5F3046075F96}" srcOrd="1" destOrd="0" presId="urn:microsoft.com/office/officeart/2005/8/layout/bProcess4"/>
    <dgm:cxn modelId="{316ABEB3-8C8B-4783-B9C5-93B543B7DA33}" type="presParOf" srcId="{55A7C438-EC8F-41E0-9B84-EE759281ADD6}" destId="{B50F9E9B-0BC5-4E34-BF57-71D8C3B90333}" srcOrd="15" destOrd="0" presId="urn:microsoft.com/office/officeart/2005/8/layout/bProcess4"/>
    <dgm:cxn modelId="{5F135A0B-DB06-4729-ABA8-A5101867CD9E}" type="presParOf" srcId="{55A7C438-EC8F-41E0-9B84-EE759281ADD6}" destId="{C44B0970-54B6-406C-8A44-666AE0B7FAF8}" srcOrd="16" destOrd="0" presId="urn:microsoft.com/office/officeart/2005/8/layout/bProcess4"/>
    <dgm:cxn modelId="{1199528C-B991-41B0-9A10-1FC834783B5F}" type="presParOf" srcId="{C44B0970-54B6-406C-8A44-666AE0B7FAF8}" destId="{4E443910-77A3-4195-87EB-EC5FA9CCD8BE}" srcOrd="0" destOrd="0" presId="urn:microsoft.com/office/officeart/2005/8/layout/bProcess4"/>
    <dgm:cxn modelId="{FB0A6FE6-55BA-4E66-8019-D028237E7868}" type="presParOf" srcId="{C44B0970-54B6-406C-8A44-666AE0B7FAF8}" destId="{0DD39647-F7D4-4C92-AC1E-B8FA0B321AD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F6F3C-B4B7-4D29-AAA4-C900E6C8C138}">
      <dsp:nvSpPr>
        <dsp:cNvPr id="0" name=""/>
        <dsp:cNvSpPr/>
      </dsp:nvSpPr>
      <dsp:spPr>
        <a:xfrm>
          <a:off x="0" y="707160"/>
          <a:ext cx="374795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902C0-A7D3-4236-92FB-28DF404C1370}">
      <dsp:nvSpPr>
        <dsp:cNvPr id="0" name=""/>
        <dsp:cNvSpPr/>
      </dsp:nvSpPr>
      <dsp:spPr>
        <a:xfrm>
          <a:off x="224734" y="26655"/>
          <a:ext cx="3064798" cy="949050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65" tIns="0" rIns="9916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sp:txBody>
      <dsp:txXfrm>
        <a:off x="271063" y="72984"/>
        <a:ext cx="2972140" cy="85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B1E62-BF9B-43A4-9730-AB94CCD05DD7}">
      <dsp:nvSpPr>
        <dsp:cNvPr id="0" name=""/>
        <dsp:cNvSpPr/>
      </dsp:nvSpPr>
      <dsp:spPr>
        <a:xfrm rot="5400000">
          <a:off x="-206261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8FD16-FF12-4CF8-B770-0E2A9DA0FAF7}">
      <dsp:nvSpPr>
        <dsp:cNvPr id="0" name=""/>
        <dsp:cNvSpPr/>
      </dsp:nvSpPr>
      <dsp:spPr>
        <a:xfrm>
          <a:off x="2299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1-)Text Extraction</a:t>
          </a:r>
          <a:endParaRPr lang="en-US" sz="1200" kern="1200"/>
        </a:p>
      </dsp:txBody>
      <dsp:txXfrm>
        <a:off x="24229" y="540409"/>
        <a:ext cx="1204063" cy="704894"/>
      </dsp:txXfrm>
    </dsp:sp>
    <dsp:sp modelId="{16D02FFD-82FB-4AA6-9511-323B78ABEA4B}">
      <dsp:nvSpPr>
        <dsp:cNvPr id="0" name=""/>
        <dsp:cNvSpPr/>
      </dsp:nvSpPr>
      <dsp:spPr>
        <a:xfrm rot="5400000">
          <a:off x="-206261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C619-62A1-4BD8-BA8B-A39C53520DBB}">
      <dsp:nvSpPr>
        <dsp:cNvPr id="0" name=""/>
        <dsp:cNvSpPr/>
      </dsp:nvSpPr>
      <dsp:spPr>
        <a:xfrm>
          <a:off x="2299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2-)Column Detection</a:t>
          </a:r>
          <a:endParaRPr lang="en-US" sz="1200" kern="1200"/>
        </a:p>
      </dsp:txBody>
      <dsp:txXfrm>
        <a:off x="24229" y="1476352"/>
        <a:ext cx="1204063" cy="704894"/>
      </dsp:txXfrm>
    </dsp:sp>
    <dsp:sp modelId="{DD714D11-0C92-48C8-89DE-EA1E1837080A}">
      <dsp:nvSpPr>
        <dsp:cNvPr id="0" name=""/>
        <dsp:cNvSpPr/>
      </dsp:nvSpPr>
      <dsp:spPr>
        <a:xfrm>
          <a:off x="261710" y="2520071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F22C9-040D-48F9-B073-1BFEEFC58AD9}">
      <dsp:nvSpPr>
        <dsp:cNvPr id="0" name=""/>
        <dsp:cNvSpPr/>
      </dsp:nvSpPr>
      <dsp:spPr>
        <a:xfrm>
          <a:off x="2299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3-)Header Detection</a:t>
          </a:r>
          <a:endParaRPr lang="en-US" sz="1200" kern="1200"/>
        </a:p>
      </dsp:txBody>
      <dsp:txXfrm>
        <a:off x="24229" y="2412295"/>
        <a:ext cx="1204063" cy="704894"/>
      </dsp:txXfrm>
    </dsp:sp>
    <dsp:sp modelId="{A112B1D5-EF9A-4E1B-8D46-5A25D453F07A}">
      <dsp:nvSpPr>
        <dsp:cNvPr id="0" name=""/>
        <dsp:cNvSpPr/>
      </dsp:nvSpPr>
      <dsp:spPr>
        <a:xfrm rot="16200000">
          <a:off x="1453477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D20F6-F59A-41C6-92B1-1A6776D0F4CB}">
      <dsp:nvSpPr>
        <dsp:cNvPr id="0" name=""/>
        <dsp:cNvSpPr/>
      </dsp:nvSpPr>
      <dsp:spPr>
        <a:xfrm>
          <a:off x="1662038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4-)Section Extraction</a:t>
          </a:r>
          <a:endParaRPr lang="en-US" sz="1200" kern="1200"/>
        </a:p>
      </dsp:txBody>
      <dsp:txXfrm>
        <a:off x="1683968" y="2412295"/>
        <a:ext cx="1204063" cy="704894"/>
      </dsp:txXfrm>
    </dsp:sp>
    <dsp:sp modelId="{79FD45D8-6321-41C7-B2A1-76B61E92777E}">
      <dsp:nvSpPr>
        <dsp:cNvPr id="0" name=""/>
        <dsp:cNvSpPr/>
      </dsp:nvSpPr>
      <dsp:spPr>
        <a:xfrm rot="16200000">
          <a:off x="1453477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A81E8-5543-49B1-9F94-8B6FF4C9ADE3}">
      <dsp:nvSpPr>
        <dsp:cNvPr id="0" name=""/>
        <dsp:cNvSpPr/>
      </dsp:nvSpPr>
      <dsp:spPr>
        <a:xfrm>
          <a:off x="1662038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5-)Extract Personal Information</a:t>
          </a:r>
          <a:endParaRPr lang="en-US" sz="1200" kern="1200"/>
        </a:p>
      </dsp:txBody>
      <dsp:txXfrm>
        <a:off x="1683968" y="1476352"/>
        <a:ext cx="1204063" cy="704894"/>
      </dsp:txXfrm>
    </dsp:sp>
    <dsp:sp modelId="{2F3E343A-577D-40AB-98D4-E21A3EDE4328}">
      <dsp:nvSpPr>
        <dsp:cNvPr id="0" name=""/>
        <dsp:cNvSpPr/>
      </dsp:nvSpPr>
      <dsp:spPr>
        <a:xfrm>
          <a:off x="1921449" y="648185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B9B5B-6245-49DE-9585-073AF2C2BBEB}">
      <dsp:nvSpPr>
        <dsp:cNvPr id="0" name=""/>
        <dsp:cNvSpPr/>
      </dsp:nvSpPr>
      <dsp:spPr>
        <a:xfrm>
          <a:off x="1662038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6-)Extract Skills Information</a:t>
          </a:r>
          <a:endParaRPr lang="en-US" sz="1200" kern="1200"/>
        </a:p>
      </dsp:txBody>
      <dsp:txXfrm>
        <a:off x="1683968" y="540409"/>
        <a:ext cx="1204063" cy="704894"/>
      </dsp:txXfrm>
    </dsp:sp>
    <dsp:sp modelId="{F8967F1C-2710-4BE4-ABB1-A50ACC88AC29}">
      <dsp:nvSpPr>
        <dsp:cNvPr id="0" name=""/>
        <dsp:cNvSpPr/>
      </dsp:nvSpPr>
      <dsp:spPr>
        <a:xfrm rot="5400000">
          <a:off x="3113216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580A-B2E1-4017-8DED-D684FB24E275}">
      <dsp:nvSpPr>
        <dsp:cNvPr id="0" name=""/>
        <dsp:cNvSpPr/>
      </dsp:nvSpPr>
      <dsp:spPr>
        <a:xfrm>
          <a:off x="3321776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7-)Extract Education Information (NER)</a:t>
          </a:r>
          <a:endParaRPr lang="en-US" sz="1200" kern="1200"/>
        </a:p>
      </dsp:txBody>
      <dsp:txXfrm>
        <a:off x="3343706" y="540409"/>
        <a:ext cx="1204063" cy="704894"/>
      </dsp:txXfrm>
    </dsp:sp>
    <dsp:sp modelId="{B50F9E9B-0BC5-4E34-BF57-71D8C3B90333}">
      <dsp:nvSpPr>
        <dsp:cNvPr id="0" name=""/>
        <dsp:cNvSpPr/>
      </dsp:nvSpPr>
      <dsp:spPr>
        <a:xfrm rot="5400000">
          <a:off x="3113216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3767D-6A15-4604-99E5-5F3046075F96}">
      <dsp:nvSpPr>
        <dsp:cNvPr id="0" name=""/>
        <dsp:cNvSpPr/>
      </dsp:nvSpPr>
      <dsp:spPr>
        <a:xfrm>
          <a:off x="3321776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8-)Extract Experience Information (NER)</a:t>
          </a:r>
          <a:endParaRPr lang="en-US" sz="1200" kern="1200"/>
        </a:p>
      </dsp:txBody>
      <dsp:txXfrm>
        <a:off x="3343706" y="1476352"/>
        <a:ext cx="1204063" cy="704894"/>
      </dsp:txXfrm>
    </dsp:sp>
    <dsp:sp modelId="{0DD39647-F7D4-4C92-AC1E-B8FA0B321ADB}">
      <dsp:nvSpPr>
        <dsp:cNvPr id="0" name=""/>
        <dsp:cNvSpPr/>
      </dsp:nvSpPr>
      <dsp:spPr>
        <a:xfrm>
          <a:off x="3321776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Return Result</a:t>
          </a:r>
          <a:endParaRPr lang="en-US" sz="1200" kern="1200"/>
        </a:p>
      </dsp:txBody>
      <dsp:txXfrm>
        <a:off x="3343706" y="2412295"/>
        <a:ext cx="1204063" cy="704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4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2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Consept</a:t>
            </a:r>
            <a:r>
              <a:rPr lang="en-US" dirty="0"/>
              <a:t> -&gt; vocabulary inn </a:t>
            </a:r>
            <a:r>
              <a:rPr lang="en-US" dirty="0" err="1"/>
              <a:t>kullanılmasının</a:t>
            </a:r>
            <a:r>
              <a:rPr lang="en-US" dirty="0"/>
              <a:t> </a:t>
            </a:r>
            <a:r>
              <a:rPr lang="en-US" dirty="0" err="1"/>
              <a:t>değişmesi</a:t>
            </a:r>
            <a:r>
              <a:rPr lang="en-US" dirty="0"/>
              <a:t> 2020 corona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biraya</a:t>
            </a:r>
            <a:r>
              <a:rPr lang="en-US" dirty="0"/>
              <a:t> </a:t>
            </a:r>
            <a:r>
              <a:rPr lang="en-US" dirty="0" err="1"/>
              <a:t>filan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</a:t>
            </a:r>
            <a:r>
              <a:rPr lang="en-US" dirty="0" err="1"/>
              <a:t>geleiblirdi</a:t>
            </a:r>
            <a:r>
              <a:rPr lang="en-US" dirty="0"/>
              <a:t> ama </a:t>
            </a: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başbaşka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oldu</a:t>
            </a:r>
            <a:endParaRPr lang="en-US" dirty="0"/>
          </a:p>
          <a:p>
            <a:r>
              <a:rPr lang="en-US" dirty="0"/>
              <a:t>Prediction -&gt; Chatbot un var . Intent classifier </a:t>
            </a:r>
            <a:r>
              <a:rPr lang="en-US" dirty="0" err="1"/>
              <a:t>ın</a:t>
            </a:r>
            <a:r>
              <a:rPr lang="en-US" dirty="0"/>
              <a:t> var. </a:t>
            </a:r>
            <a:r>
              <a:rPr lang="en-US" dirty="0" err="1"/>
              <a:t>sistemdeki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bozukluk</a:t>
            </a:r>
            <a:endParaRPr lang="en-US" dirty="0"/>
          </a:p>
          <a:p>
            <a:r>
              <a:rPr lang="en-US" dirty="0"/>
              <a:t>Label drift - &gt;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kesinti</a:t>
            </a:r>
            <a:r>
              <a:rPr lang="en-US" dirty="0"/>
              <a:t> </a:t>
            </a:r>
            <a:r>
              <a:rPr lang="en-US" dirty="0" err="1"/>
              <a:t>oldu</a:t>
            </a:r>
            <a:r>
              <a:rPr lang="en-US" dirty="0"/>
              <a:t>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gün</a:t>
            </a:r>
            <a:r>
              <a:rPr lang="en-US" dirty="0"/>
              <a:t> </a:t>
            </a:r>
            <a:r>
              <a:rPr lang="en-US" dirty="0" err="1"/>
              <a:t>sürdü</a:t>
            </a:r>
            <a:r>
              <a:rPr lang="en-US" dirty="0"/>
              <a:t> </a:t>
            </a:r>
            <a:r>
              <a:rPr lang="en-US" dirty="0" err="1"/>
              <a:t>şirket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ödeme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isteyebilir</a:t>
            </a:r>
            <a:r>
              <a:rPr lang="en-US" dirty="0"/>
              <a:t>. 1 </a:t>
            </a:r>
            <a:r>
              <a:rPr lang="en-US" dirty="0" err="1"/>
              <a:t>hafat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chatbota</a:t>
            </a:r>
            <a:r>
              <a:rPr lang="en-US" dirty="0"/>
              <a:t> refund </a:t>
            </a:r>
            <a:r>
              <a:rPr lang="en-US" dirty="0" err="1"/>
              <a:t>ım</a:t>
            </a:r>
            <a:r>
              <a:rPr lang="en-US" dirty="0"/>
              <a:t> </a:t>
            </a:r>
            <a:r>
              <a:rPr lang="en-US" dirty="0" err="1"/>
              <a:t>noldu</a:t>
            </a:r>
            <a:r>
              <a:rPr lang="en-US" dirty="0"/>
              <a:t> </a:t>
            </a:r>
            <a:r>
              <a:rPr lang="en-US" dirty="0" err="1"/>
              <a:t>denmeye</a:t>
            </a:r>
            <a:r>
              <a:rPr lang="en-US" dirty="0"/>
              <a:t> </a:t>
            </a:r>
            <a:r>
              <a:rPr lang="en-US" dirty="0" err="1"/>
              <a:t>başlanabilir</a:t>
            </a:r>
            <a:r>
              <a:rPr lang="en-US" dirty="0"/>
              <a:t>.</a:t>
            </a:r>
          </a:p>
          <a:p>
            <a:r>
              <a:rPr lang="en-US" dirty="0"/>
              <a:t>Data </a:t>
            </a:r>
            <a:r>
              <a:rPr lang="en-US" dirty="0" err="1"/>
              <a:t>drit</a:t>
            </a:r>
            <a:r>
              <a:rPr lang="en-US" dirty="0"/>
              <a:t> –&gt; vocabulary </a:t>
            </a:r>
            <a:r>
              <a:rPr lang="en-US" dirty="0" err="1"/>
              <a:t>değişmesi</a:t>
            </a:r>
            <a:r>
              <a:rPr lang="en-US" dirty="0"/>
              <a:t> </a:t>
            </a:r>
            <a:r>
              <a:rPr lang="en-US" dirty="0" err="1"/>
              <a:t>örneğin</a:t>
            </a:r>
            <a:r>
              <a:rPr lang="en-US" dirty="0"/>
              <a:t> yeni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çıakrdığıdna</a:t>
            </a:r>
            <a:r>
              <a:rPr lang="en-US" dirty="0"/>
              <a:t> </a:t>
            </a:r>
            <a:r>
              <a:rPr lang="en-US" dirty="0" err="1"/>
              <a:t>işrket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6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 -&gt; </a:t>
            </a:r>
            <a:r>
              <a:rPr lang="en-US" dirty="0" err="1"/>
              <a:t>birilerini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test </a:t>
            </a:r>
            <a:r>
              <a:rPr lang="en-US" dirty="0" err="1"/>
              <a:t>yapması</a:t>
            </a:r>
            <a:r>
              <a:rPr lang="en-US" dirty="0"/>
              <a:t>. </a:t>
            </a:r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yemek</a:t>
            </a:r>
            <a:r>
              <a:rPr lang="en-US" dirty="0"/>
              <a:t> </a:t>
            </a:r>
            <a:r>
              <a:rPr lang="en-US" dirty="0" err="1"/>
              <a:t>yeme</a:t>
            </a:r>
            <a:endParaRPr lang="en-US" dirty="0"/>
          </a:p>
          <a:p>
            <a:r>
              <a:rPr lang="en-US" dirty="0"/>
              <a:t>Imp -&gt; label </a:t>
            </a:r>
            <a:r>
              <a:rPr lang="en-US" dirty="0" err="1"/>
              <a:t>disrtrituon</a:t>
            </a:r>
            <a:r>
              <a:rPr lang="en-US" dirty="0"/>
              <a:t>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değişimini</a:t>
            </a:r>
            <a:r>
              <a:rPr lang="en-US" dirty="0"/>
              <a:t> monitor </a:t>
            </a:r>
            <a:r>
              <a:rPr lang="en-US" dirty="0" err="1"/>
              <a:t>edebilirsin</a:t>
            </a:r>
            <a:r>
              <a:rPr lang="en-US" dirty="0"/>
              <a:t>. </a:t>
            </a:r>
            <a:r>
              <a:rPr lang="en-US" dirty="0" err="1"/>
              <a:t>Birşeylerin</a:t>
            </a:r>
            <a:r>
              <a:rPr lang="en-US" dirty="0"/>
              <a:t> </a:t>
            </a:r>
            <a:r>
              <a:rPr lang="en-US" dirty="0" err="1"/>
              <a:t>değiştini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</a:t>
            </a:r>
            <a:r>
              <a:rPr lang="en-US" dirty="0" err="1"/>
              <a:t>Doalylı</a:t>
            </a:r>
            <a:r>
              <a:rPr lang="en-US" dirty="0"/>
              <a:t> </a:t>
            </a:r>
            <a:r>
              <a:rPr lang="en-US" dirty="0" err="1"/>
              <a:t>metriklerin</a:t>
            </a:r>
            <a:r>
              <a:rPr lang="en-US" dirty="0"/>
              <a:t> </a:t>
            </a:r>
            <a:r>
              <a:rPr lang="en-US" dirty="0" err="1"/>
              <a:t>takibi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call </a:t>
            </a:r>
            <a:r>
              <a:rPr lang="en-US" dirty="0" err="1"/>
              <a:t>cente</a:t>
            </a:r>
            <a:r>
              <a:rPr lang="en-US" dirty="0"/>
              <a:t> </a:t>
            </a:r>
            <a:r>
              <a:rPr lang="en-US" dirty="0" err="1"/>
              <a:t>aramalarını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, </a:t>
            </a:r>
            <a:r>
              <a:rPr lang="en-US" dirty="0" err="1"/>
              <a:t>başvuruların</a:t>
            </a:r>
            <a:r>
              <a:rPr lang="en-US" dirty="0"/>
              <a:t> /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başvurların</a:t>
            </a:r>
            <a:r>
              <a:rPr lang="en-US" dirty="0"/>
              <a:t> </a:t>
            </a:r>
            <a:r>
              <a:rPr lang="en-US" dirty="0" err="1"/>
              <a:t>azalması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6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33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1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9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8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9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</a:t>
            </a:r>
            <a:r>
              <a:rPr lang="en-TR"/>
              <a:t>ani 4 ner modelleri ayzıyor sağa uygun kutuya 4 yazalım.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4880-8C7C-4F7C-852D-D97D949BEC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228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B52175-7AE2-4020-9E65-9D62C19B2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28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CB54906-9CCA-45D7-88B0-F6CD3E967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5800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94EAFB0-73C8-4160-92F6-9860D37B9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00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26.05.2023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ieee.org/BigData2022/" TargetMode="External"/><Relationship Id="rId2" Type="http://schemas.openxmlformats.org/officeDocument/2006/relationships/hyperlink" Target="https://link.springer.com/chapter/10.1007/978-3-031-08337-2_38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kemalcankara/huggingface?workspace=user-kemalcankar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211852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NER – QA – </a:t>
            </a:r>
            <a:r>
              <a:rPr lang="tr-TR" sz="1800" b="1" dirty="0" err="1">
                <a:latin typeface="Arial"/>
                <a:cs typeface="Arial"/>
              </a:rPr>
              <a:t>Deploying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Models</a:t>
            </a:r>
            <a:r>
              <a:rPr lang="tr-TR" sz="1800" b="1" dirty="0">
                <a:latin typeface="Arial"/>
                <a:cs typeface="Arial"/>
              </a:rPr>
              <a:t> – </a:t>
            </a: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Bert + </a:t>
            </a:r>
            <a:r>
              <a:rPr lang="tr-TR" sz="1800" b="1" dirty="0" err="1">
                <a:latin typeface="Arial"/>
                <a:cs typeface="Arial"/>
              </a:rPr>
              <a:t>Categorical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Features</a:t>
            </a:r>
            <a:endParaRPr lang="tr-TR" sz="1800" b="1" dirty="0">
              <a:latin typeface="Arial"/>
              <a:cs typeface="Arial"/>
            </a:endParaRP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29 Mayıs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C38F-3301-4506-B985-7E66B738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br>
              <a:rPr lang="en-US"/>
            </a:br>
            <a:endParaRPr lang="en-US"/>
          </a:p>
        </p:txBody>
      </p:sp>
      <p:sp>
        <p:nvSpPr>
          <p:cNvPr id="4" name="Metin kutusu 7">
            <a:extLst>
              <a:ext uri="{FF2B5EF4-FFF2-40B4-BE49-F238E27FC236}">
                <a16:creationId xmlns:a16="http://schemas.microsoft.com/office/drawing/2014/main" id="{686059FB-5B5A-45D5-AF39-2680DD596B4A}"/>
              </a:ext>
            </a:extLst>
          </p:cNvPr>
          <p:cNvSpPr txBox="1"/>
          <p:nvPr/>
        </p:nvSpPr>
        <p:spPr>
          <a:xfrm>
            <a:off x="477448" y="861375"/>
            <a:ext cx="10677682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KAZANIM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kern="0" dirty="0"/>
              <a:t>Başarı Oranları - </a:t>
            </a:r>
            <a:r>
              <a:rPr lang="en-US" dirty="0">
                <a:ea typeface="+mn-lt"/>
                <a:cs typeface="+mn-lt"/>
              </a:rPr>
              <a:t>Accuracy</a:t>
            </a: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Yabancı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Dil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93.92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Kişisel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Bilgiler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96.97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Experience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%71</a:t>
            </a: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Education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%75</a:t>
            </a:r>
            <a:endParaRPr lang="tr-TR" sz="1500" kern="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Türkçe özgeçmişlerden bilgi çıkartmak için yerli bir çözüm üretildi.</a:t>
            </a:r>
            <a:endParaRPr lang="tr" sz="18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Kullanıcıların sistem içerisinde gerekli bilgileri doldurması kolaylaştırıldı. Böylece daha fazla adayın sisteme kazandırılması beklenmekte.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İşe alım süreçlerinin özgeçmiş inceleme için ayrılan maaliyeti düşürüldü.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Calibri"/>
                <a:cs typeface="Calibri" panose="020F0502020204030204"/>
              </a:rPr>
              <a:t>Kariyer.net bünyesinde bulunan diğer hizmetlerin iyileştirmesinde kullanılması hedeflenmekte.</a:t>
            </a:r>
          </a:p>
          <a:p>
            <a:pPr marL="285750" indent="-285750">
              <a:buFont typeface="Arial"/>
              <a:buChar char="•"/>
              <a:defRPr/>
            </a:pPr>
            <a:endParaRPr lang="tr" kern="0" dirty="0">
              <a:solidFill>
                <a:prstClr val="black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CV </a:t>
            </a:r>
            <a:r>
              <a:rPr lang="tr-TR" kern="0" dirty="0" err="1">
                <a:cs typeface="Calibri" panose="020F0502020204030204"/>
              </a:rPr>
              <a:t>Parse</a:t>
            </a:r>
            <a:r>
              <a:rPr lang="tr-TR" kern="0" dirty="0">
                <a:cs typeface="Calibri" panose="020F0502020204030204"/>
              </a:rPr>
              <a:t> projesi kapsamında literatüre 3 adet yayın kazandırılması hedeflenmektedir.</a:t>
            </a:r>
            <a:endParaRPr lang="tr-TR" kern="0" dirty="0"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1. </a:t>
            </a:r>
            <a:r>
              <a:rPr lang="tr-TR" kern="0" dirty="0" err="1">
                <a:cs typeface="Calibri" panose="020F0502020204030204"/>
              </a:rPr>
              <a:t>Paper</a:t>
            </a:r>
            <a:r>
              <a:rPr lang="tr-TR" kern="0" dirty="0">
                <a:cs typeface="Calibri" panose="020F0502020204030204"/>
              </a:rPr>
              <a:t>: Özgeçmiş kolon tespitinin yapılması ( </a:t>
            </a:r>
            <a:r>
              <a:rPr lang="tr-TR" kern="0" dirty="0">
                <a:solidFill>
                  <a:srgbClr val="FF0000"/>
                </a:solidFill>
                <a:cs typeface="Calibri" panose="020F0502020204030204"/>
              </a:rPr>
              <a:t>Yayınlandı </a:t>
            </a:r>
            <a:r>
              <a:rPr lang="tr-TR" kern="0" dirty="0">
                <a:cs typeface="Calibri" panose="020F0502020204030204"/>
              </a:rPr>
              <a:t>) </a:t>
            </a:r>
            <a:endParaRPr lang="tr-TR" kern="0" dirty="0">
              <a:ea typeface="Calibri"/>
              <a:cs typeface="Calibri" panose="020F0502020204030204"/>
            </a:endParaRPr>
          </a:p>
          <a:p>
            <a:pPr lvl="2">
              <a:defRPr/>
            </a:pPr>
            <a:r>
              <a:rPr lang="tr-TR" kern="0" dirty="0">
                <a:cs typeface="Calibri" panose="020F0502020204030204"/>
              </a:rPr>
              <a:t>Link: </a:t>
            </a:r>
            <a:r>
              <a:rPr lang="tr-TR" kern="0" dirty="0">
                <a:ea typeface="+mn-lt"/>
                <a:cs typeface="+mn-lt"/>
                <a:hlinkClick r:id="rId2"/>
              </a:rPr>
              <a:t>https://link.springer.com/chapter/10.1007/978-3-031-08337-2_38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2.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Özgeçmiş kolon tespitinin yapılması, yeni yöntemler (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Konferansa Gönderilme Aşamasında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r>
              <a:rPr lang="tr-TR" kern="0" dirty="0">
                <a:ea typeface="+mn-lt"/>
                <a:cs typeface="+mn-lt"/>
              </a:rPr>
              <a:t>Gönderilecek Konferans: </a:t>
            </a:r>
            <a:r>
              <a:rPr lang="tr-TR" kern="0" dirty="0">
                <a:ea typeface="+mn-lt"/>
                <a:cs typeface="+mn-lt"/>
                <a:hlinkClick r:id="rId3"/>
              </a:rPr>
              <a:t>https://bigdataieee.org/BigData2022/</a:t>
            </a:r>
            <a:endParaRPr lang="tr-TR" kern="0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3.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Tüm çalışmanın baştan uca anlatılacağı final yayın ( 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Planlanıyor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9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F108-3AC2-65A5-7111-4A05E786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8515"/>
            <a:ext cx="7772400" cy="3020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86D30-8A12-745A-442F-021FEE762E3F}"/>
              </a:ext>
            </a:extLst>
          </p:cNvPr>
          <p:cNvSpPr/>
          <p:nvPr/>
        </p:nvSpPr>
        <p:spPr>
          <a:xfrm>
            <a:off x="8901546" y="3567885"/>
            <a:ext cx="1080654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9580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86688-1D6C-95C3-3420-2AD47E3B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09" y="1569303"/>
            <a:ext cx="9402381" cy="3719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47D8F-634A-7D32-9FBF-28B8F93C80C4}"/>
              </a:ext>
            </a:extLst>
          </p:cNvPr>
          <p:cNvSpPr/>
          <p:nvPr/>
        </p:nvSpPr>
        <p:spPr>
          <a:xfrm>
            <a:off x="8984673" y="3917097"/>
            <a:ext cx="1669472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5148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831-3402-0BA3-3267-48FA7655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9" y="1482651"/>
            <a:ext cx="9295231" cy="3892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A0964-7F6E-7817-7B21-02D54ED00E1F}"/>
              </a:ext>
            </a:extLst>
          </p:cNvPr>
          <p:cNvSpPr/>
          <p:nvPr/>
        </p:nvSpPr>
        <p:spPr>
          <a:xfrm>
            <a:off x="8984672" y="4000227"/>
            <a:ext cx="1800507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65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DBF92-6C8D-DDCC-017F-A8F5389F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2" y="1182345"/>
            <a:ext cx="9691255" cy="44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358482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Other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Tasks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27179"/>
            <a:ext cx="7772400" cy="3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7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End-To-End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NLP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3DB41-C11B-CAB9-B765-EB48246D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13" y="1084766"/>
            <a:ext cx="10112173" cy="46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4" y="892312"/>
            <a:ext cx="10942351" cy="50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learning.oreilly.com</a:t>
            </a:r>
            <a:r>
              <a:rPr lang="en-US" sz="1050" dirty="0"/>
              <a:t>/videos/introduction-to-transformer/9780137923717/9780137923717-TMN1_01_13_01/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2816-6266-DE82-BF37-6873E8F6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B19F-BF7E-2C07-E100-8B44922752AD}"/>
              </a:ext>
            </a:extLst>
          </p:cNvPr>
          <p:cNvSpPr txBox="1"/>
          <p:nvPr/>
        </p:nvSpPr>
        <p:spPr>
          <a:xfrm>
            <a:off x="637310" y="1917047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is a subtask of Natural Language Processing (NLP) that aims to identify and classify named entities 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entities refer to specific objects, locations, organizations, names of people, dates, and other proper nouns.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plays a crucial role in various applications, such as information extraction, question answering, and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  <p:pic>
        <p:nvPicPr>
          <p:cNvPr id="1026" name="Picture 2" descr="Guide to Named Entity Recognition_1_11zon.webp">
            <a:extLst>
              <a:ext uri="{FF2B5EF4-FFF2-40B4-BE49-F238E27FC236}">
                <a16:creationId xmlns:a16="http://schemas.microsoft.com/office/drawing/2014/main" id="{6BCE0BA5-98C0-A1C2-DB9D-9611DC29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5" y="4203862"/>
            <a:ext cx="6733309" cy="15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88299-B962-2507-46ED-CEECAA6733ED}"/>
              </a:ext>
            </a:extLst>
          </p:cNvPr>
          <p:cNvSpPr txBox="1"/>
          <p:nvPr/>
        </p:nvSpPr>
        <p:spPr>
          <a:xfrm>
            <a:off x="3122979" y="5600066"/>
            <a:ext cx="60960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In simpler words, if your task is to find out ‘where’, ‘what’, ‘who’, ‘when’ from a sentence, NER is the solution you should opt for.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3609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1F68-A050-C9CB-AEAF-D5825BDF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983213"/>
            <a:ext cx="10550236" cy="48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Detecting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2DD6B-5108-6603-8D29-83F499A6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FDAA2-CFB0-1D97-F385-5A1DE3F0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0" y="2037987"/>
            <a:ext cx="10645739" cy="27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FA971-C421-C9E6-4175-48DCD2A7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1" y="1319623"/>
            <a:ext cx="9861077" cy="4218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DE69E-7862-2724-C96A-2EFD87DB282F}"/>
              </a:ext>
            </a:extLst>
          </p:cNvPr>
          <p:cNvSpPr txBox="1"/>
          <p:nvPr/>
        </p:nvSpPr>
        <p:spPr>
          <a:xfrm>
            <a:off x="9171709" y="5818909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Like finetuning</a:t>
            </a:r>
          </a:p>
        </p:txBody>
      </p:sp>
    </p:spTree>
    <p:extLst>
      <p:ext uri="{BB962C8B-B14F-4D97-AF65-F5344CB8AC3E}">
        <p14:creationId xmlns:p14="http://schemas.microsoft.com/office/powerpoint/2010/main" val="280800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ABEA1-8AAC-8D16-72ED-47380DDBD1DB}"/>
              </a:ext>
            </a:extLst>
          </p:cNvPr>
          <p:cNvSpPr txBox="1"/>
          <p:nvPr/>
        </p:nvSpPr>
        <p:spPr>
          <a:xfrm>
            <a:off x="3040283" y="2286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3"/>
              </a:rPr>
              <a:t>https://wandb.ai/kemalcankara/huggingface?workspace=user-kemalcankara</a:t>
            </a:r>
            <a:r>
              <a:rPr lang="en-TR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23FB4-7405-5BE1-AABE-36D2DD58D4A9}"/>
              </a:ext>
            </a:extLst>
          </p:cNvPr>
          <p:cNvSpPr txBox="1"/>
          <p:nvPr/>
        </p:nvSpPr>
        <p:spPr>
          <a:xfrm>
            <a:off x="4653210" y="3244334"/>
            <a:ext cx="379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 </a:t>
            </a:r>
            <a:r>
              <a:rPr lang="en-US" dirty="0"/>
              <a:t>F</a:t>
            </a:r>
            <a:r>
              <a:rPr lang="en-TR" dirty="0"/>
              <a:t>or Deploying -&gt; app.py</a:t>
            </a:r>
          </a:p>
        </p:txBody>
      </p:sp>
    </p:spTree>
    <p:extLst>
      <p:ext uri="{BB962C8B-B14F-4D97-AF65-F5344CB8AC3E}">
        <p14:creationId xmlns:p14="http://schemas.microsoft.com/office/powerpoint/2010/main" val="285976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E2D45-24AB-B1AD-BFAA-F641493E248A}"/>
              </a:ext>
            </a:extLst>
          </p:cNvPr>
          <p:cNvSpPr txBox="1"/>
          <p:nvPr/>
        </p:nvSpPr>
        <p:spPr>
          <a:xfrm>
            <a:off x="3296315" y="247138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Combining Categorical Features with Text in BERT</a:t>
            </a:r>
          </a:p>
          <a:p>
            <a:endParaRPr lang="en-US" dirty="0"/>
          </a:p>
          <a:p>
            <a:r>
              <a:rPr lang="en-TR" dirty="0"/>
              <a:t>https://colab.research.google.com/drive/1YRHK4HO8RktGzlYmGjBo056kzVD4_j9o#scrollTo=BJR6t_gCQe_x</a:t>
            </a:r>
          </a:p>
        </p:txBody>
      </p:sp>
    </p:spTree>
    <p:extLst>
      <p:ext uri="{BB962C8B-B14F-4D97-AF65-F5344CB8AC3E}">
        <p14:creationId xmlns:p14="http://schemas.microsoft.com/office/powerpoint/2010/main" val="147723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24C2-2C33-404B-910C-4CAC5EA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34"/>
            <a:ext cx="10515600" cy="769441"/>
          </a:xfrm>
        </p:spPr>
        <p:txBody>
          <a:bodyPr/>
          <a:lstStyle/>
          <a:p>
            <a:r>
              <a:rPr lang="en-US" err="1"/>
              <a:t>Kelime</a:t>
            </a:r>
            <a:r>
              <a:rPr lang="en-US"/>
              <a:t> </a:t>
            </a:r>
            <a:r>
              <a:rPr lang="en-US" err="1"/>
              <a:t>Vektör</a:t>
            </a:r>
            <a:r>
              <a:rPr lang="en-US"/>
              <a:t> </a:t>
            </a:r>
            <a:r>
              <a:rPr lang="en-US" err="1"/>
              <a:t>Algoritmaları</a:t>
            </a:r>
            <a:r>
              <a:rPr lang="en-US"/>
              <a:t> </a:t>
            </a:r>
            <a:r>
              <a:rPr lang="en-US" err="1"/>
              <a:t>Tabanlı</a:t>
            </a:r>
            <a:r>
              <a:rPr lang="en-US"/>
              <a:t> </a:t>
            </a:r>
            <a:r>
              <a:rPr lang="en-US" err="1"/>
              <a:t>Kümeler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Arama</a:t>
            </a:r>
            <a:r>
              <a:rPr lang="en-US"/>
              <a:t> </a:t>
            </a:r>
            <a:r>
              <a:rPr lang="en-US" err="1"/>
              <a:t>Sonuçları</a:t>
            </a:r>
            <a:r>
              <a:rPr lang="en-US"/>
              <a:t> </a:t>
            </a:r>
            <a:r>
              <a:rPr lang="en-US" err="1"/>
              <a:t>Uygunluğu</a:t>
            </a:r>
            <a:r>
              <a:rPr lang="en-US"/>
              <a:t> </a:t>
            </a:r>
            <a:r>
              <a:rPr lang="en-US" err="1"/>
              <a:t>Geliştirme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15841-C924-46E8-AB38-327FBE37DD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5"/>
          <a:stretch/>
        </p:blipFill>
        <p:spPr>
          <a:xfrm>
            <a:off x="223617" y="4797356"/>
            <a:ext cx="5647515" cy="162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92F7E-63EC-4272-8E2D-D09FFC6AB9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7" y="1193816"/>
            <a:ext cx="4042304" cy="284899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247062-071B-497D-9442-BE1EA729CA22}"/>
              </a:ext>
            </a:extLst>
          </p:cNvPr>
          <p:cNvGraphicFramePr>
            <a:graphicFrameLocks noGrp="1"/>
          </p:cNvGraphicFramePr>
          <p:nvPr/>
        </p:nvGraphicFramePr>
        <p:xfrm>
          <a:off x="6633462" y="4863942"/>
          <a:ext cx="4770755" cy="1885257"/>
        </p:xfrm>
        <a:graphic>
          <a:graphicData uri="http://schemas.openxmlformats.org/drawingml/2006/table">
            <a:tbl>
              <a:tblPr firstRow="1" firstCol="1" bandRow="1"/>
              <a:tblGrid>
                <a:gridCol w="1398905">
                  <a:extLst>
                    <a:ext uri="{9D8B030D-6E8A-4147-A177-3AD203B41FA5}">
                      <a16:colId xmlns:a16="http://schemas.microsoft.com/office/drawing/2014/main" val="16175198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856185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2530715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cap="all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Current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Improved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7049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Bilgi İşlem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0274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İnşaat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8648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İç Mimar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5056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Laboratuvar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327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Çevre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0205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Makam Şoförü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332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Mechanical Engineer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0.375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881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Tekstil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0.575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624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Veri Bilimi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0.225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434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Türk Hava Yolları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4292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24FF20FD-B6A2-41FC-8CFD-3309B8C973E9}"/>
              </a:ext>
            </a:extLst>
          </p:cNvPr>
          <p:cNvSpPr/>
          <p:nvPr/>
        </p:nvSpPr>
        <p:spPr>
          <a:xfrm>
            <a:off x="6329939" y="4298229"/>
            <a:ext cx="461640" cy="4637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F0E521-9115-440F-BE77-03C240594970}"/>
              </a:ext>
            </a:extLst>
          </p:cNvPr>
          <p:cNvSpPr/>
          <p:nvPr/>
        </p:nvSpPr>
        <p:spPr>
          <a:xfrm>
            <a:off x="127121" y="730027"/>
            <a:ext cx="461640" cy="463734"/>
          </a:xfrm>
          <a:prstGeom prst="ellipse">
            <a:avLst/>
          </a:prstGeom>
          <a:solidFill>
            <a:srgbClr val="8316B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66FBB-E24C-4DD9-8D0A-F64580189AB9}"/>
              </a:ext>
            </a:extLst>
          </p:cNvPr>
          <p:cNvSpPr/>
          <p:nvPr/>
        </p:nvSpPr>
        <p:spPr>
          <a:xfrm>
            <a:off x="6309568" y="628103"/>
            <a:ext cx="461640" cy="46373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D90664-66E9-4F99-ACC4-F359B03CF3B1}"/>
              </a:ext>
            </a:extLst>
          </p:cNvPr>
          <p:cNvSpPr/>
          <p:nvPr/>
        </p:nvSpPr>
        <p:spPr>
          <a:xfrm>
            <a:off x="259590" y="4231100"/>
            <a:ext cx="461640" cy="46373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5B745E-B34C-45DF-BE00-D40906DB5F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3922" y="1348418"/>
            <a:ext cx="3349270" cy="220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F7D46-C735-4910-9F5D-0D76CCF07672}"/>
              </a:ext>
            </a:extLst>
          </p:cNvPr>
          <p:cNvSpPr txBox="1"/>
          <p:nvPr/>
        </p:nvSpPr>
        <p:spPr>
          <a:xfrm>
            <a:off x="685257" y="701318"/>
            <a:ext cx="4062202" cy="492443"/>
          </a:xfrm>
          <a:prstGeom prst="rect">
            <a:avLst/>
          </a:prstGeom>
          <a:solidFill>
            <a:srgbClr val="8316B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b="1"/>
              <a:t>Kelime vektörlerinin oluşturulması – 770k ilan dökümanı için. Örnek, «machine learning» yakınlıkları</a:t>
            </a:r>
            <a:endParaRPr lang="en-US" sz="13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8647-FDE8-40BD-AEB0-57268186A42E}"/>
              </a:ext>
            </a:extLst>
          </p:cNvPr>
          <p:cNvSpPr txBox="1"/>
          <p:nvPr/>
        </p:nvSpPr>
        <p:spPr>
          <a:xfrm>
            <a:off x="838200" y="4300679"/>
            <a:ext cx="2866584" cy="323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500" b="1"/>
              <a:t>Vektörlerin kümelenmesi</a:t>
            </a:r>
            <a:endParaRPr lang="en-US" sz="15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F3749-7831-4F4D-A5EA-3C5A1F679730}"/>
              </a:ext>
            </a:extLst>
          </p:cNvPr>
          <p:cNvSpPr txBox="1"/>
          <p:nvPr/>
        </p:nvSpPr>
        <p:spPr>
          <a:xfrm>
            <a:off x="6915993" y="598360"/>
            <a:ext cx="4062202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Machine learning araması için ilan sonuçları. Sağ taraf yeni model, sol güncel sonuçlar</a:t>
            </a:r>
            <a:endParaRPr 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52C4C-F682-482B-BE99-0B5D6AC90B07}"/>
              </a:ext>
            </a:extLst>
          </p:cNvPr>
          <p:cNvSpPr txBox="1"/>
          <p:nvPr/>
        </p:nvSpPr>
        <p:spPr>
          <a:xfrm>
            <a:off x="6915993" y="4376207"/>
            <a:ext cx="4062202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İlk 10 sonuç uygun/değil olarak ortalama başarısı 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2488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61881-2E60-40CB-A9B1-BFC43D3B6987}"/>
              </a:ext>
            </a:extLst>
          </p:cNvPr>
          <p:cNvSpPr txBox="1"/>
          <p:nvPr/>
        </p:nvSpPr>
        <p:spPr>
          <a:xfrm>
            <a:off x="138545" y="992373"/>
            <a:ext cx="61929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Rule-based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predefined rules and patterns to identify named entities based on grammar, capitalization, or specific keywords.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manual effort to define rules and may lack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Statistical/Machine Learning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Utilizes machine learning algorithms to learn patterns and features from labeled training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techniques include Hidden Markov Models (HMM), Conditional Random Fields (CRF), and Recurrent Neural Networks (RNN).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annotated training data but offers more flexibility and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learning-based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Gordita"/>
              </a:rPr>
              <a:t>M</a:t>
            </a:r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ore accurate because it is capable of assembling words, enabling it to understand the semantic and syntactic relationship between various words better.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ow Named Entity Recognition works_2_11zon.webp">
            <a:extLst>
              <a:ext uri="{FF2B5EF4-FFF2-40B4-BE49-F238E27FC236}">
                <a16:creationId xmlns:a16="http://schemas.microsoft.com/office/drawing/2014/main" id="{7BBD572C-1CE0-2444-D85A-2480C5F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4" y="1203965"/>
            <a:ext cx="5126181" cy="497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7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F6FE-A25B-E138-DDFC-7A5B201DDFD1}"/>
              </a:ext>
            </a:extLst>
          </p:cNvPr>
          <p:cNvSpPr txBox="1"/>
          <p:nvPr/>
        </p:nvSpPr>
        <p:spPr>
          <a:xfrm>
            <a:off x="692727" y="1028343"/>
            <a:ext cx="98921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Ambiguity: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Ambiguous named entities with multiple possible interpretations can be challenging to identify accurately.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Contextual understanding and domain knowledge are crucial to disambiguate such cases.</a:t>
            </a:r>
          </a:p>
          <a:p>
            <a:pPr lvl="1" algn="l"/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Out-of-vocabulary entities: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NER models may struggle with recognizing named entities that are not present in the training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Continuous model updates or leveraging external knowledge sources can help address this issue.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Evaluation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Common evaluation metrics for NER include precision, recall, and F1-score.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Precision measures the accuracy of identified entities, recall measures the coverage, and F1-score combines both metrics.</a:t>
            </a:r>
          </a:p>
        </p:txBody>
      </p:sp>
    </p:spTree>
    <p:extLst>
      <p:ext uri="{BB962C8B-B14F-4D97-AF65-F5344CB8AC3E}">
        <p14:creationId xmlns:p14="http://schemas.microsoft.com/office/powerpoint/2010/main" val="19311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222353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Özgeçmişten</a:t>
            </a:r>
            <a:r>
              <a:rPr lang="tr-TR" dirty="0"/>
              <a:t> Bilgi </a:t>
            </a:r>
            <a:r>
              <a:rPr lang="tr-TR" dirty="0" err="1"/>
              <a:t>Çıkarımı</a:t>
            </a:r>
            <a:r>
              <a:rPr lang="tr-TR" dirty="0"/>
              <a:t> (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Parser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30CFB7-8848-4A38-A2C8-CAAF43A3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6009"/>
            <a:ext cx="8500188" cy="345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</a:rPr>
              <a:t>BAŞLATILMA GEREKÇESİ VE AMACI</a:t>
            </a:r>
            <a:endParaRPr kumimoji="0" lang="tr-TR" sz="2000" b="1" kern="0">
              <a:solidFill>
                <a:srgbClr val="8064A2"/>
              </a:solidFill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000" b="1" kern="0">
                <a:solidFill>
                  <a:srgbClr val="8064A2"/>
                </a:solidFill>
                <a:cs typeface="Calibri"/>
              </a:rPr>
              <a:t> 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İşe alım süreçlerin de özgeçmişlerin manuel olarak incelemenin maliyeti yüksek olmaktadır. Bu proje kapsamında özgeçmişlerin incelemesini otomatikleştirerek işe alım süreçlerinin </a:t>
            </a:r>
            <a:r>
              <a:rPr lang="tr-TR" sz="1600" kern="0" err="1">
                <a:cs typeface="Calibri"/>
              </a:rPr>
              <a:t>maaliyetinin</a:t>
            </a:r>
            <a:r>
              <a:rPr lang="tr-TR" sz="1600" kern="0">
                <a:cs typeface="Calibri"/>
              </a:rPr>
              <a:t> düşürülmesi hedeflenmektedir.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Kullanıcıların farklı platformlarda iş bilgilerini girmesi iş yükü yaratmaktadır. Kullanıcıların sisteme girmesini kolaylaştırılması ve daha fazla kullanıcıyı sisteme çekmek hedeflenmekte. 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sistemin de bulunan bir çoğu kullanıcın yapısal verisi bulunmamakta. Bu kullanıcıların sadece yapısal olmayan halinde özgeçmişleri bulunmaktadır. Bu özgeçmişlerin </a:t>
            </a: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</a:t>
            </a:r>
            <a:r>
              <a:rPr lang="tr-TR" sz="1600" kern="0" err="1">
                <a:cs typeface="Calibri"/>
              </a:rPr>
              <a:t>database'ine</a:t>
            </a:r>
            <a:r>
              <a:rPr lang="tr-TR" sz="1600" kern="0">
                <a:cs typeface="Calibri"/>
              </a:rPr>
              <a:t> kazandırılması hedeflenmektedir.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tr-TR" sz="1400" kern="0">
              <a:cs typeface="Calibri"/>
            </a:endParaRPr>
          </a:p>
        </p:txBody>
      </p:sp>
      <p:graphicFrame>
        <p:nvGraphicFramePr>
          <p:cNvPr id="7" name="Diagram 18">
            <a:extLst>
              <a:ext uri="{FF2B5EF4-FFF2-40B4-BE49-F238E27FC236}">
                <a16:creationId xmlns:a16="http://schemas.microsoft.com/office/drawing/2014/main" id="{ADB6914A-73A8-477D-BFC5-DBD489115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58566"/>
              </p:ext>
            </p:extLst>
          </p:nvPr>
        </p:nvGraphicFramePr>
        <p:xfrm>
          <a:off x="8203191" y="1062385"/>
          <a:ext cx="3747959" cy="121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93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69061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F4AAD-1565-1674-52A0-9B87AEAAE13A}"/>
              </a:ext>
            </a:extLst>
          </p:cNvPr>
          <p:cNvSpPr txBox="1"/>
          <p:nvPr/>
        </p:nvSpPr>
        <p:spPr>
          <a:xfrm>
            <a:off x="143250" y="1607090"/>
            <a:ext cx="6660698" cy="54014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err="1">
                <a:cs typeface="Calibri"/>
              </a:rPr>
              <a:t>Figürde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Özgeçmişten</a:t>
            </a:r>
            <a:r>
              <a:rPr lang="en-US" sz="1500">
                <a:cs typeface="Calibri"/>
              </a:rPr>
              <a:t> Bilgi </a:t>
            </a:r>
            <a:r>
              <a:rPr lang="en-US" sz="1500" err="1">
                <a:cs typeface="Calibri"/>
              </a:rPr>
              <a:t>Çıkarımı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için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hazırlanan</a:t>
            </a:r>
            <a:r>
              <a:rPr lang="en-US" sz="1500">
                <a:cs typeface="Calibri"/>
              </a:rPr>
              <a:t> pipeline </a:t>
            </a:r>
            <a:r>
              <a:rPr lang="en-US" sz="1500" err="1">
                <a:cs typeface="Calibri"/>
              </a:rPr>
              <a:t>yer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almaktadır</a:t>
            </a:r>
            <a:r>
              <a:rPr lang="en-US" sz="150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cs typeface="Calibri"/>
              </a:rPr>
              <a:t>Pipeline </a:t>
            </a:r>
            <a:r>
              <a:rPr lang="en-US" sz="1500" err="1">
                <a:cs typeface="Calibri"/>
              </a:rPr>
              <a:t>boyunca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1-) </a:t>
            </a:r>
            <a:r>
              <a:rPr lang="en-US" sz="1500" err="1">
                <a:cs typeface="Calibri"/>
              </a:rPr>
              <a:t>Pymupdf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2.0-) Clustering </a:t>
            </a:r>
            <a:r>
              <a:rPr lang="en-US" sz="1500" err="1">
                <a:cs typeface="Calibri"/>
              </a:rPr>
              <a:t>metodları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dbscan</a:t>
            </a:r>
            <a:r>
              <a:rPr lang="en-US" sz="1500">
                <a:cs typeface="Calibri"/>
              </a:rPr>
              <a:t>, skewness, </a:t>
            </a:r>
            <a:r>
              <a:rPr lang="en-US" sz="1500" err="1">
                <a:cs typeface="Calibri"/>
              </a:rPr>
              <a:t>gmm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2.1-) </a:t>
            </a:r>
            <a:r>
              <a:rPr lang="en-US" sz="1500" err="1">
                <a:cs typeface="Calibri"/>
              </a:rPr>
              <a:t>Hiyerarşik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metodlar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başlıkların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konumuna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göre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3-) Header Detection (</a:t>
            </a:r>
            <a:r>
              <a:rPr lang="en-US" sz="1500">
                <a:ea typeface="+mn-lt"/>
                <a:cs typeface="+mn-lt"/>
              </a:rPr>
              <a:t>Similarity </a:t>
            </a:r>
            <a:r>
              <a:rPr lang="en-US" sz="1500" err="1">
                <a:ea typeface="+mn-lt"/>
                <a:cs typeface="+mn-lt"/>
              </a:rPr>
              <a:t>Metotları</a:t>
            </a:r>
            <a:r>
              <a:rPr lang="en-US" sz="1500">
                <a:ea typeface="+mn-lt"/>
                <a:cs typeface="+mn-lt"/>
              </a:rPr>
              <a:t>: cosine, sequence, </a:t>
            </a:r>
            <a:r>
              <a:rPr lang="en-US" sz="1500" err="1">
                <a:ea typeface="+mn-lt"/>
                <a:cs typeface="+mn-lt"/>
              </a:rPr>
              <a:t>levenshtein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4-) Python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5-) Python - Veri </a:t>
            </a:r>
            <a:r>
              <a:rPr lang="en-US" sz="1500" err="1">
                <a:cs typeface="Calibri"/>
              </a:rPr>
              <a:t>Tabanından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Çekilen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Kural </a:t>
            </a:r>
            <a:r>
              <a:rPr lang="en-US" sz="1500" err="1">
                <a:cs typeface="Calibri"/>
              </a:rPr>
              <a:t>tabanlı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6-) Python - Veri </a:t>
            </a:r>
            <a:r>
              <a:rPr lang="en-US" sz="1500" err="1">
                <a:ea typeface="+mn-lt"/>
                <a:cs typeface="+mn-lt"/>
              </a:rPr>
              <a:t>Tabanından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Çekilen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Bilgiler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ile</a:t>
            </a:r>
            <a:r>
              <a:rPr lang="en-US" sz="1500">
                <a:ea typeface="+mn-lt"/>
                <a:cs typeface="+mn-lt"/>
              </a:rPr>
              <a:t> Kural </a:t>
            </a:r>
            <a:r>
              <a:rPr lang="en-US" sz="1500" err="1">
                <a:ea typeface="+mn-lt"/>
                <a:cs typeface="+mn-lt"/>
              </a:rPr>
              <a:t>tabanlı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7-)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ve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modelleri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8-)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modeli</a:t>
            </a:r>
            <a:r>
              <a:rPr lang="en-US" sz="1500">
                <a:cs typeface="Calibri"/>
              </a:rPr>
              <a:t> -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Spacy </a:t>
            </a:r>
            <a:r>
              <a:rPr lang="en-US" sz="1500" err="1">
                <a:cs typeface="Calibri"/>
              </a:rPr>
              <a:t>Modeli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       </a:t>
            </a:r>
            <a:r>
              <a:rPr lang="en-US" sz="1500" err="1">
                <a:cs typeface="Calibri"/>
              </a:rPr>
              <a:t>kullanılmaktadır</a:t>
            </a:r>
            <a:r>
              <a:rPr lang="en-US" sz="1500">
                <a:cs typeface="Calibri"/>
              </a:rPr>
              <a:t>.</a:t>
            </a:r>
          </a:p>
          <a:p>
            <a:endParaRPr lang="en-US" sz="15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Proje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çıkarılan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alanlar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Kişisel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Eğitimler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Deneyimler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Yetenekler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Yabancı</a:t>
            </a:r>
            <a:r>
              <a:rPr lang="en-US" sz="1500">
                <a:cs typeface="Calibri"/>
              </a:rPr>
              <a:t> Diller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C90BAAA7-8B9D-72A2-E6CF-34166EC55820}"/>
              </a:ext>
            </a:extLst>
          </p:cNvPr>
          <p:cNvGraphicFramePr/>
          <p:nvPr/>
        </p:nvGraphicFramePr>
        <p:xfrm>
          <a:off x="6924744" y="66021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591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AC23-F2B8-063A-8ACF-B699372D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26B7BE-BD43-308C-4220-0188AB562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2155" y="5573991"/>
            <a:ext cx="4895816" cy="119207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600" b="1" err="1">
                <a:cs typeface="Calibri" panose="020F0502020204030204"/>
              </a:rPr>
              <a:t>Başarı</a:t>
            </a:r>
            <a:r>
              <a:rPr lang="en-US" sz="1600" b="1">
                <a:cs typeface="Calibri" panose="020F0502020204030204"/>
              </a:rPr>
              <a:t> </a:t>
            </a:r>
            <a:r>
              <a:rPr lang="en-US" sz="1600" b="1" err="1">
                <a:cs typeface="Calibri" panose="020F0502020204030204"/>
              </a:rPr>
              <a:t>Oranları</a:t>
            </a:r>
            <a:r>
              <a:rPr lang="en-US" sz="1600" b="1">
                <a:cs typeface="Calibri" panose="020F0502020204030204"/>
              </a:rPr>
              <a:t>:</a:t>
            </a:r>
          </a:p>
          <a:p>
            <a:pPr marL="742950" lvl="1" indent="-285750">
              <a:buChar char="•"/>
            </a:pPr>
            <a:r>
              <a:rPr lang="en-US" sz="1600" err="1">
                <a:cs typeface="Calibri" panose="020F0502020204030204"/>
              </a:rPr>
              <a:t>Header'leri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oranı</a:t>
            </a:r>
            <a:r>
              <a:rPr lang="en-US" sz="1600">
                <a:cs typeface="Calibri" panose="020F0502020204030204"/>
              </a:rPr>
              <a:t>: %82</a:t>
            </a:r>
          </a:p>
          <a:p>
            <a:pPr marL="742950" lvl="1" indent="-285750">
              <a:buChar char="•"/>
            </a:pPr>
            <a:r>
              <a:rPr lang="en-US" sz="1600">
                <a:cs typeface="Calibri" panose="020F0502020204030204"/>
              </a:rPr>
              <a:t>CV </a:t>
            </a:r>
            <a:r>
              <a:rPr lang="en-US" sz="1600" err="1">
                <a:cs typeface="Calibri" panose="020F0502020204030204"/>
              </a:rPr>
              <a:t>Kolon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başarısı</a:t>
            </a:r>
            <a:r>
              <a:rPr lang="en-US" sz="1600">
                <a:cs typeface="Calibri" panose="020F0502020204030204"/>
              </a:rPr>
              <a:t>: %96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BA403-7736-CC0B-A2AC-26C611B44D81}"/>
              </a:ext>
            </a:extLst>
          </p:cNvPr>
          <p:cNvSpPr txBox="1"/>
          <p:nvPr/>
        </p:nvSpPr>
        <p:spPr>
          <a:xfrm>
            <a:off x="177688" y="1033039"/>
            <a:ext cx="63305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cs typeface="Calibri" panose="020F0502020204030204"/>
              </a:rPr>
              <a:t>Aşağıdaki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görsel</a:t>
            </a:r>
            <a:r>
              <a:rPr lang="en-US" sz="1400">
                <a:cs typeface="Calibri" panose="020F0502020204030204"/>
              </a:rPr>
              <a:t>, </a:t>
            </a:r>
            <a:r>
              <a:rPr lang="en-US" sz="1400" err="1">
                <a:cs typeface="Calibri" panose="020F0502020204030204"/>
              </a:rPr>
              <a:t>örnek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bir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özgeçmiş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için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proje</a:t>
            </a:r>
            <a:r>
              <a:rPr lang="en-US" sz="1400">
                <a:cs typeface="Calibri" panose="020F0502020204030204"/>
              </a:rPr>
              <a:t> </a:t>
            </a:r>
            <a:r>
              <a:rPr lang="en-US" sz="1400" err="1">
                <a:cs typeface="Calibri" panose="020F0502020204030204"/>
              </a:rPr>
              <a:t>pipeline'ın</a:t>
            </a:r>
            <a:r>
              <a:rPr lang="en-US" sz="1400">
                <a:cs typeface="Calibri" panose="020F0502020204030204"/>
              </a:rPr>
              <a:t> Text Extraction </a:t>
            </a:r>
            <a:r>
              <a:rPr lang="en-US" sz="1400" err="1">
                <a:cs typeface="Calibri" panose="020F0502020204030204"/>
              </a:rPr>
              <a:t>aşamasının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çıktısı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verilmektedir</a:t>
            </a:r>
            <a:r>
              <a:rPr lang="en-US" sz="1400">
                <a:cs typeface="Calibri" panose="020F0502020204030204"/>
              </a:rPr>
              <a:t>.</a:t>
            </a:r>
          </a:p>
          <a:p>
            <a:endParaRPr lang="en-US" sz="1400">
              <a:cs typeface="Calibri" panose="020F0502020204030204"/>
            </a:endParaRPr>
          </a:p>
          <a:p>
            <a:endParaRPr lang="en-US" sz="1400">
              <a:cs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AFD605-9897-7303-8EB8-028545F88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9F94063-254A-AA00-FF1A-7EC9C3EC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" y="2034645"/>
            <a:ext cx="6369652" cy="2637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731CF-420B-7844-AFD6-E91D935A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77" y="3050010"/>
            <a:ext cx="2178743" cy="181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88F13-94E6-9F05-492C-7A26C4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49" y="3111441"/>
            <a:ext cx="2129599" cy="1687298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738DF2-966C-43A9-02DE-4E9E5DD9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84" y="811343"/>
            <a:ext cx="4445185" cy="220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6714A-B2CA-1745-BEDD-4CB27425AD49}"/>
              </a:ext>
            </a:extLst>
          </p:cNvPr>
          <p:cNvSpPr txBox="1"/>
          <p:nvPr/>
        </p:nvSpPr>
        <p:spPr>
          <a:xfrm>
            <a:off x="7213600" y="4817033"/>
            <a:ext cx="3913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00"/>
              <a:t>Üstteki görseller, cvlerdeki metinlerin X</a:t>
            </a:r>
            <a:r>
              <a:rPr lang="en-TR" sz="1000" baseline="-25000"/>
              <a:t>0</a:t>
            </a:r>
            <a:r>
              <a:rPr lang="en-TR" sz="1000"/>
              <a:t> koordinatlarını göstermektedir </a:t>
            </a:r>
          </a:p>
        </p:txBody>
      </p:sp>
      <p:pic>
        <p:nvPicPr>
          <p:cNvPr id="3" name="Picture 6" descr="Text, schematic&#10;&#10;Description automatically generated">
            <a:extLst>
              <a:ext uri="{FF2B5EF4-FFF2-40B4-BE49-F238E27FC236}">
                <a16:creationId xmlns:a16="http://schemas.microsoft.com/office/drawing/2014/main" id="{D1B9F91A-151B-F868-6C54-0CB7E1287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070" y="5159653"/>
            <a:ext cx="1352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DD0B5D-3EE0-EA23-2018-A81048116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8" y="1011433"/>
            <a:ext cx="8273295" cy="2634962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 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 yer alan, kullanıcılar tarafından girilen EĞİTİM ve DENEYİM bilgileri ile NER modellerinin eğitilmesi için veri setleri oluşturulmuştur. 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 yer alan İngilizce ve Türkçe özgeçmişler tespit edilmiştir.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Bu özgeçmişler içerisinden doluluk oranlarına göre seçimler yapılmıştır.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Deneyim için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1.026.586</a:t>
            </a:r>
            <a:r>
              <a:rPr lang="tr-TR" sz="1400" dirty="0">
                <a:ea typeface="+mn-lt"/>
                <a:cs typeface="+mn-lt"/>
              </a:rPr>
              <a:t> satırlık bir veri seti oluşturulmuştur. Bu veri seti içerisinde yer alan bilgiler kullanılarak NER modellerinin eğitiminde kullanılabilecek cümleler ve bu cümlelere ait etiketler hazırlanmıştır.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Eğitim bölümü için ise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937.237</a:t>
            </a:r>
            <a:r>
              <a:rPr lang="tr-TR" sz="1400" dirty="0">
                <a:ea typeface="+mn-lt"/>
                <a:cs typeface="+mn-lt"/>
              </a:rPr>
              <a:t> satırlı bir veri seti ile cümleler oluşturulmuştur.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</a:pPr>
            <a:endParaRPr lang="tr-TR" sz="14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verileri ile oluşturulan NER modellerini test etmek için gerçek </a:t>
            </a:r>
            <a:r>
              <a:rPr lang="tr-TR" sz="1400" dirty="0" err="1">
                <a:ea typeface="+mn-lt"/>
                <a:cs typeface="+mn-lt"/>
              </a:rPr>
              <a:t>CV'lerden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extract</a:t>
            </a:r>
            <a:r>
              <a:rPr lang="tr-TR" sz="1400" dirty="0">
                <a:ea typeface="+mn-lt"/>
                <a:cs typeface="+mn-lt"/>
              </a:rPr>
              <a:t> edilen veriler kullanılmıştır.</a:t>
            </a:r>
            <a:endParaRPr lang="tr-TR" sz="14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cs typeface="Calibri"/>
              </a:rPr>
              <a:t>NER modelleri için </a:t>
            </a:r>
            <a:r>
              <a:rPr lang="tr-TR" sz="1400" dirty="0" err="1">
                <a:cs typeface="Calibri" panose="020F0502020204030204"/>
              </a:rPr>
              <a:t>spacy</a:t>
            </a:r>
            <a:r>
              <a:rPr lang="tr-TR" sz="1400" dirty="0">
                <a:cs typeface="Calibri" panose="020F0502020204030204"/>
              </a:rPr>
              <a:t> ve BERT modelleri kullanılmıştır.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cs typeface="Calibri" panose="020F0502020204030204"/>
              </a:rPr>
              <a:t>Education</a:t>
            </a:r>
            <a:r>
              <a:rPr lang="tr-TR" sz="1400" dirty="0">
                <a:cs typeface="Calibri" panose="020F0502020204030204"/>
              </a:rPr>
              <a:t> ve </a:t>
            </a:r>
            <a:r>
              <a:rPr lang="tr-TR" sz="1400" dirty="0" err="1">
                <a:cs typeface="Calibri" panose="020F0502020204030204"/>
              </a:rPr>
              <a:t>Experience</a:t>
            </a:r>
            <a:r>
              <a:rPr lang="tr-TR" sz="1400" dirty="0">
                <a:cs typeface="Calibri" panose="020F0502020204030204"/>
              </a:rPr>
              <a:t> alanlarından NER ile elde edilen başlıklar resimlerde yer almaktadır.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tr-TR" dirty="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 dirty="0">
              <a:cs typeface="Calibri" panose="020F0502020204030204"/>
            </a:endParaRPr>
          </a:p>
          <a:p>
            <a:pPr marL="285750" indent="-285750">
              <a:buChar char="•"/>
            </a:pPr>
            <a:endParaRPr lang="tr-TR" dirty="0">
              <a:cs typeface="Calibri" panose="020F0502020204030204"/>
            </a:endParaRP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C54ED4C-A6DF-C213-E179-AD2F3FF5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602" y="820500"/>
            <a:ext cx="2589321" cy="441130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C739DC-5B9D-89F2-1B49-F683B98BDC0F}"/>
              </a:ext>
            </a:extLst>
          </p:cNvPr>
          <p:cNvSpPr txBox="1">
            <a:spLocks/>
          </p:cNvSpPr>
          <p:nvPr/>
        </p:nvSpPr>
        <p:spPr>
          <a:xfrm>
            <a:off x="9450310" y="474138"/>
            <a:ext cx="2816931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sz="1300">
                <a:solidFill>
                  <a:srgbClr val="FF0000"/>
                </a:solidFill>
                <a:cs typeface="Calibri" panose="020F0502020204030204"/>
              </a:rPr>
              <a:t>Eğitim bölümünde kullanılan örnek veri kesiti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64C53DB-7EB3-9CEE-A13C-02431304839F}"/>
              </a:ext>
            </a:extLst>
          </p:cNvPr>
          <p:cNvSpPr txBox="1">
            <a:spLocks/>
          </p:cNvSpPr>
          <p:nvPr/>
        </p:nvSpPr>
        <p:spPr>
          <a:xfrm>
            <a:off x="9138834" y="907978"/>
            <a:ext cx="1092698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>
              <a:cs typeface="Calibri" panose="020F0502020204030204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08317DAD-A5CF-0246-AB22-2198BE86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49" y="3947925"/>
            <a:ext cx="3510762" cy="1687550"/>
          </a:xfrm>
          <a:prstGeom prst="rect">
            <a:avLst/>
          </a:prstGeom>
        </p:spPr>
      </p:pic>
      <p:pic>
        <p:nvPicPr>
          <p:cNvPr id="9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9A2AF-636C-6629-A8BD-267070BF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05" y="5741630"/>
            <a:ext cx="4200454" cy="981280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76FB79-A3CA-BD39-9069-E2368094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79" y="4076249"/>
            <a:ext cx="3304966" cy="20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20645</TotalTime>
  <Words>1464</Words>
  <Application>Microsoft Macintosh PowerPoint</Application>
  <PresentationFormat>Widescreen</PresentationFormat>
  <Paragraphs>235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Gordita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Kelime Vektör Algoritmaları Tabanlı Kümeler ile Arama Sonuçları Uygunluğu Geliştirme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306</cp:revision>
  <dcterms:created xsi:type="dcterms:W3CDTF">2023-05-05T15:50:07Z</dcterms:created>
  <dcterms:modified xsi:type="dcterms:W3CDTF">2023-05-29T20:23:06Z</dcterms:modified>
</cp:coreProperties>
</file>